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615F5C"/>
      </a:tcTxStyle>
      <a:tcStyle>
        <a:tcBdr>
          <a:left>
            <a:ln w="12700" cap="flat">
              <a:solidFill>
                <a:srgbClr val="7695B6"/>
              </a:solidFill>
              <a:prstDash val="solid"/>
              <a:miter lim="400000"/>
            </a:ln>
          </a:left>
          <a:right>
            <a:ln w="12700" cap="flat">
              <a:solidFill>
                <a:srgbClr val="7695B6"/>
              </a:solidFill>
              <a:prstDash val="solid"/>
              <a:miter lim="400000"/>
            </a:ln>
          </a:right>
          <a:top>
            <a:ln w="127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solidFill>
                <a:srgbClr val="7695B6"/>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Palatino"/>
          <a:ea typeface="Palatino"/>
          <a:cs typeface="Palatino"/>
        </a:font>
        <a:srgbClr val="F6F4EF"/>
      </a:tcTxStyle>
      <a:tcStyle>
        <a:tcBdr>
          <a:left>
            <a:ln w="12700" cap="flat">
              <a:solidFill>
                <a:srgbClr val="7695B6"/>
              </a:solidFill>
              <a:prstDash val="solid"/>
              <a:miter lim="400000"/>
            </a:ln>
          </a:left>
          <a:right>
            <a:ln w="12700" cap="flat">
              <a:noFill/>
              <a:miter lim="400000"/>
            </a:ln>
          </a:right>
          <a:top>
            <a:ln w="12700" cap="flat">
              <a:solidFill>
                <a:srgbClr val="D6D3CB">
                  <a:alpha val="85000"/>
                </a:srgbClr>
              </a:solidFill>
              <a:prstDash val="solid"/>
              <a:miter lim="400000"/>
            </a:ln>
          </a:top>
          <a:bottom>
            <a:ln w="12700" cap="flat">
              <a:solidFill>
                <a:srgbClr val="D6D3CB">
                  <a:alpha val="85000"/>
                </a:srgbClr>
              </a:solidFill>
              <a:prstDash val="solid"/>
              <a:miter lim="400000"/>
            </a:ln>
          </a:bottom>
          <a:insideH>
            <a:ln w="12700" cap="flat">
              <a:solidFill>
                <a:srgbClr val="D6D3CB">
                  <a:alpha val="85000"/>
                </a:srgbClr>
              </a:solidFill>
              <a:prstDash val="solid"/>
              <a:miter lim="400000"/>
            </a:ln>
          </a:insideH>
          <a:insideV>
            <a:ln w="12700" cap="flat">
              <a:solidFill>
                <a:srgbClr val="7695B6"/>
              </a:solidFill>
              <a:prstDash val="solid"/>
              <a:miter lim="400000"/>
            </a:ln>
          </a:insideV>
        </a:tcBdr>
        <a:fill>
          <a:noFill/>
        </a:fill>
      </a:tcStyle>
    </a:firstCol>
    <a:lastRow>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solidFill>
                <a:srgbClr val="7695B6"/>
              </a:solidFill>
              <a:prstDash val="solid"/>
              <a:miter lim="400000"/>
            </a:ln>
          </a:top>
          <a:bottom>
            <a:ln w="0" cap="flat">
              <a:noFill/>
              <a:miter lim="400000"/>
            </a:ln>
          </a:bottom>
          <a:insideH>
            <a:ln w="12700" cap="flat">
              <a:solidFill>
                <a:srgbClr val="7695B6"/>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Palatino"/>
          <a:ea typeface="Palatino"/>
          <a:cs typeface="Palatino"/>
        </a:font>
        <a:srgbClr val="615F5C"/>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b="def" i="def"/>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5D5D5D"/>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615F5C"/>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noFill/>
        </a:fill>
      </a:tcStyle>
    </a:wholeTbl>
    <a:band2H>
      <a:tcTxStyle b="def" i="def"/>
      <a:tcStyle>
        <a:tcBdr/>
        <a:fill>
          <a:solidFill>
            <a:srgbClr val="DBD8CD">
              <a:alpha val="85000"/>
            </a:srgbClr>
          </a:solidFill>
        </a:fill>
      </a:tcStyle>
    </a:band2H>
    <a:firstCol>
      <a:tcTxStyle b="off" i="off">
        <a:font>
          <a:latin typeface="Palatino"/>
          <a:ea typeface="Palatino"/>
          <a:cs typeface="Palatino"/>
        </a:font>
        <a:srgbClr val="615F5C"/>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solidFill>
            <a:srgbClr val="EEEBE2">
              <a:alpha val="85000"/>
            </a:srgbClr>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Palatino"/>
          <a:ea typeface="Palatino"/>
          <a:cs typeface="Palatino"/>
        </a:font>
        <a:srgbClr val="615F5C"/>
      </a:tcTxStyle>
      <a:tcStyle>
        <a:tcBdr>
          <a:left>
            <a:ln w="12700" cap="flat">
              <a:solidFill>
                <a:srgbClr val="A8A49D"/>
              </a:solidFill>
              <a:prstDash val="solid"/>
              <a:miter lim="400000"/>
            </a:ln>
          </a:left>
          <a:right>
            <a:ln w="12700" cap="flat">
              <a:solidFill>
                <a:srgbClr val="A8A49D"/>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A8A49D"/>
              </a:solidFill>
              <a:prstDash val="solid"/>
              <a:miter lim="400000"/>
            </a:ln>
          </a:insideV>
        </a:tcBdr>
        <a:fill>
          <a:noFill/>
        </a:fill>
      </a:tcStyle>
    </a:wholeTbl>
    <a:band2H>
      <a:tcTxStyle b="def" i="def"/>
      <a:tcStyle>
        <a:tcBdr/>
        <a:fill>
          <a:solidFill>
            <a:srgbClr val="C4C1BA">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3F1DF"/>
              </a:solidFill>
              <a:prstDash val="solid"/>
              <a:miter lim="400000"/>
            </a:ln>
          </a:insideV>
        </a:tcBdr>
        <a:fill>
          <a:no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12700" cap="flat">
              <a:noFill/>
              <a:miter lim="400000"/>
            </a:ln>
          </a:insideV>
        </a:tcBdr>
        <a:fill>
          <a:noFill/>
        </a:fill>
      </a:tcStyle>
    </a:wholeTbl>
    <a:band2H>
      <a:tcTxStyle b="def" i="def"/>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3CB"/>
              </a:solidFill>
              <a:prstDash val="solid"/>
              <a:miter lim="400000"/>
            </a:ln>
          </a:insideV>
        </a:tcBdr>
        <a:fill>
          <a:solidFill>
            <a:srgbClr val="8C8982"/>
          </a:solid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firstRow>
  </a:tblStyle>
  <a:tblStyle styleId="{2708684C-4D16-4618-839F-0558EEFCDFE6}" styleName="">
    <a:tblBg/>
    <a:wholeTbl>
      <a:tcTxStyle b="off" i="off">
        <a:font>
          <a:latin typeface="Palatino"/>
          <a:ea typeface="Palatino"/>
          <a:cs typeface="Palatino"/>
        </a:font>
        <a:srgbClr val="615F5C"/>
      </a:tcTxStyle>
      <a:tcStyle>
        <a:tcBdr>
          <a:left>
            <a:ln w="25400" cap="flat">
              <a:solidFill>
                <a:srgbClr val="D6D3CB"/>
              </a:solidFill>
              <a:custDash>
                <a:ds d="200000" sp="200000"/>
              </a:custDash>
              <a:miter lim="400000"/>
            </a:ln>
          </a:left>
          <a:right>
            <a:ln w="25400" cap="flat">
              <a:solidFill>
                <a:srgbClr val="D6D3CB"/>
              </a:solidFill>
              <a:custDash>
                <a:ds d="200000" sp="200000"/>
              </a:custDash>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custDash>
                <a:ds d="200000" sp="200000"/>
              </a:custDash>
              <a:miter lim="400000"/>
            </a:ln>
          </a:insideV>
        </a:tcBdr>
        <a:fill>
          <a:noFill/>
        </a:fill>
      </a:tcStyle>
    </a:wholeTbl>
    <a:band2H>
      <a:tcTxStyle b="def" i="def"/>
      <a:tcStyle>
        <a:tcBdr/>
        <a:fill>
          <a:solidFill>
            <a:srgbClr val="EEEBE2">
              <a:alpha val="85000"/>
            </a:srgbClr>
          </a:solidFill>
        </a:fill>
      </a:tcStyle>
    </a:band2H>
    <a:firstCol>
      <a:tcTxStyle b="off" i="off">
        <a:font>
          <a:latin typeface="Palatino"/>
          <a:ea typeface="Palatino"/>
          <a:cs typeface="Palatino"/>
        </a:font>
        <a:srgbClr val="615F5C"/>
      </a:tcTxStyle>
      <a:tcStyle>
        <a:tcBdr>
          <a:left>
            <a:ln w="12700" cap="flat">
              <a:noFill/>
              <a:miter lim="400000"/>
            </a:ln>
          </a:left>
          <a:right>
            <a:ln w="25400" cap="flat">
              <a:solidFill>
                <a:srgbClr val="D6D3CB"/>
              </a:solidFill>
              <a:prstDash val="solid"/>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prstDash val="solid"/>
              <a:miter lim="400000"/>
            </a:ln>
          </a:insideV>
        </a:tcBdr>
        <a:fill>
          <a:noFill/>
        </a:fill>
      </a:tcStyle>
    </a:firstCol>
    <a:lastRow>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D6D3CB"/>
              </a:solidFill>
              <a:prstDash val="solid"/>
              <a:miter lim="400000"/>
            </a:ln>
          </a:top>
          <a:bottom>
            <a:ln w="12700" cap="flat">
              <a:noFill/>
              <a:miter lim="400000"/>
            </a:ln>
          </a:bottom>
          <a:insideH>
            <a:ln w="25400" cap="flat">
              <a:solidFill>
                <a:srgbClr val="D6D3CB"/>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615F5C"/>
      </a:tcTxStyle>
      <a:tcStyle>
        <a:tcBdr>
          <a:left>
            <a:ln w="12700" cap="flat">
              <a:noFill/>
              <a:miter lim="400000"/>
            </a:ln>
          </a:left>
          <a:right>
            <a:ln w="12700" cap="flat">
              <a:noFill/>
              <a:miter lim="400000"/>
            </a:ln>
          </a:right>
          <a:top>
            <a:ln w="12700" cap="flat">
              <a:noFill/>
              <a:miter lim="400000"/>
            </a:ln>
          </a:top>
          <a:bottom>
            <a:ln w="25400" cap="flat">
              <a:solidFill>
                <a:srgbClr val="D6D3CB"/>
              </a:solidFill>
              <a:prstDash val="solid"/>
              <a:miter lim="400000"/>
            </a:ln>
          </a:bottom>
          <a:insideH>
            <a:ln w="25400" cap="flat">
              <a:solidFill>
                <a:srgbClr val="D6D3CB"/>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p:nvPr>
            <p:ph type="sldImg"/>
          </p:nvPr>
        </p:nvSpPr>
        <p:spPr>
          <a:xfrm>
            <a:off x="1143000" y="685800"/>
            <a:ext cx="4572000" cy="3429000"/>
          </a:xfrm>
          <a:prstGeom prst="rect">
            <a:avLst/>
          </a:prstGeom>
        </p:spPr>
        <p:txBody>
          <a:bodyPr/>
          <a:lstStyle/>
          <a:p>
            <a:pPr/>
          </a:p>
        </p:txBody>
      </p:sp>
      <p:sp>
        <p:nvSpPr>
          <p:cNvPr id="132" name="Shape 1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762000" y="121285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ne"/>
          <p:cNvSpPr/>
          <p:nvPr/>
        </p:nvSpPr>
        <p:spPr>
          <a:xfrm>
            <a:off x="762000" y="121920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Date"/>
          <p:cNvSpPr txBox="1"/>
          <p:nvPr>
            <p:ph type="body" sz="quarter" idx="13"/>
          </p:nvPr>
        </p:nvSpPr>
        <p:spPr>
          <a:xfrm>
            <a:off x="692667" y="12417226"/>
            <a:ext cx="22974301" cy="508001"/>
          </a:xfrm>
          <a:prstGeom prst="rect">
            <a:avLst/>
          </a:prstGeom>
        </p:spPr>
        <p:txBody>
          <a:bodyPr>
            <a:spAutoFit/>
          </a:bodyPr>
          <a:lstStyle>
            <a:lvl1pPr marL="0" indent="0">
              <a:spcBef>
                <a:spcPts val="0"/>
              </a:spcBef>
              <a:buClrTx/>
              <a:buSzTx/>
              <a:buFontTx/>
              <a:buNone/>
              <a:defRPr i="1" sz="2400">
                <a:solidFill>
                  <a:srgbClr val="5C86B9"/>
                </a:solidFill>
              </a:defRPr>
            </a:lvl1pPr>
          </a:lstStyle>
          <a:p>
            <a:pPr/>
            <a:r>
              <a:t>Date</a:t>
            </a:r>
          </a:p>
        </p:txBody>
      </p:sp>
      <p:sp>
        <p:nvSpPr>
          <p:cNvPr id="16" name="Title Text"/>
          <p:cNvSpPr txBox="1"/>
          <p:nvPr>
            <p:ph type="title"/>
          </p:nvPr>
        </p:nvSpPr>
        <p:spPr>
          <a:xfrm>
            <a:off x="673100" y="8305800"/>
            <a:ext cx="23050500" cy="2959100"/>
          </a:xfrm>
          <a:prstGeom prst="rect">
            <a:avLst/>
          </a:prstGeom>
        </p:spPr>
        <p:txBody>
          <a:bodyPr anchor="b"/>
          <a:lstStyle/>
          <a:p>
            <a:pPr/>
            <a:r>
              <a:t>Title Text</a:t>
            </a:r>
          </a:p>
        </p:txBody>
      </p:sp>
      <p:sp>
        <p:nvSpPr>
          <p:cNvPr id="17" name="Body Level One…"/>
          <p:cNvSpPr txBox="1"/>
          <p:nvPr>
            <p:ph type="body" sz="quarter" idx="1"/>
          </p:nvPr>
        </p:nvSpPr>
        <p:spPr>
          <a:xfrm>
            <a:off x="673100" y="11252200"/>
            <a:ext cx="23050500" cy="711200"/>
          </a:xfrm>
          <a:prstGeom prst="rect">
            <a:avLst/>
          </a:prstGeom>
        </p:spPr>
        <p:txBody>
          <a:bodyPr anchor="t"/>
          <a:lstStyle>
            <a:lvl1pPr marL="0" indent="0">
              <a:spcBef>
                <a:spcPts val="1400"/>
              </a:spcBef>
              <a:buClrTx/>
              <a:buSzTx/>
              <a:buFontTx/>
              <a:buNone/>
              <a:defRPr sz="3200">
                <a:solidFill>
                  <a:srgbClr val="5C86B9"/>
                </a:solidFill>
              </a:defRPr>
            </a:lvl1pPr>
            <a:lvl2pPr marL="0" indent="0">
              <a:spcBef>
                <a:spcPts val="1400"/>
              </a:spcBef>
              <a:buClrTx/>
              <a:buSzTx/>
              <a:buFontTx/>
              <a:buNone/>
              <a:defRPr sz="3200">
                <a:solidFill>
                  <a:srgbClr val="5C86B9"/>
                </a:solidFill>
              </a:defRPr>
            </a:lvl2pPr>
            <a:lvl3pPr marL="0" indent="0">
              <a:spcBef>
                <a:spcPts val="1400"/>
              </a:spcBef>
              <a:buClrTx/>
              <a:buSzTx/>
              <a:buFontTx/>
              <a:buNone/>
              <a:defRPr sz="3200">
                <a:solidFill>
                  <a:srgbClr val="5C86B9"/>
                </a:solidFill>
              </a:defRPr>
            </a:lvl3pPr>
            <a:lvl4pPr marL="0" indent="0">
              <a:spcBef>
                <a:spcPts val="1400"/>
              </a:spcBef>
              <a:buClrTx/>
              <a:buSzTx/>
              <a:buFontTx/>
              <a:buNone/>
              <a:defRPr sz="3200">
                <a:solidFill>
                  <a:srgbClr val="5C86B9"/>
                </a:solidFill>
              </a:defRPr>
            </a:lvl4pPr>
            <a:lvl5pPr marL="0" indent="0">
              <a:spcBef>
                <a:spcPts val="1400"/>
              </a:spcBef>
              <a:buClrTx/>
              <a:buSzTx/>
              <a:buFontTx/>
              <a:buNone/>
              <a:defRPr sz="3200">
                <a:solidFill>
                  <a:srgbClr val="5C86B9"/>
                </a:solidFill>
              </a:defRPr>
            </a:lvl5pPr>
          </a:lstStyle>
          <a:p>
            <a:pPr/>
            <a:r>
              <a:t>Body Level One</a:t>
            </a:r>
          </a:p>
          <a:p>
            <a:pPr lvl="1"/>
            <a:r>
              <a:t>Body Level Two</a:t>
            </a:r>
          </a:p>
          <a:p>
            <a:pPr lvl="2"/>
            <a:r>
              <a:t>Body Level Three</a:t>
            </a:r>
          </a:p>
          <a:p>
            <a:pPr lvl="3"/>
            <a:r>
              <a:t>Body Level Four</a:t>
            </a:r>
          </a:p>
          <a:p>
            <a:pPr lvl="4"/>
            <a:r>
              <a:t>Body Level Five</a:t>
            </a:r>
          </a:p>
        </p:txBody>
      </p:sp>
      <p:sp>
        <p:nvSpPr>
          <p:cNvPr id="18"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108" name="“Type a quote here.”"/>
          <p:cNvSpPr txBox="1"/>
          <p:nvPr>
            <p:ph type="body" sz="quarter" idx="13"/>
          </p:nvPr>
        </p:nvSpPr>
        <p:spPr>
          <a:xfrm>
            <a:off x="2387600" y="6083300"/>
            <a:ext cx="19621500" cy="812800"/>
          </a:xfrm>
          <a:prstGeom prst="rect">
            <a:avLst/>
          </a:prstGeom>
        </p:spPr>
        <p:txBody>
          <a:bodyPr>
            <a:spAutoFit/>
          </a:bodyPr>
          <a:lstStyle>
            <a:lvl1pPr marL="0" indent="0" algn="ctr">
              <a:spcBef>
                <a:spcPts val="5300"/>
              </a:spcBef>
              <a:buClrTx/>
              <a:buSzTx/>
              <a:buFontTx/>
              <a:buNone/>
              <a:defRPr sz="4200"/>
            </a:lvl1pPr>
          </a:lstStyle>
          <a:p>
            <a:pPr/>
            <a:r>
              <a:t>“Type a quote here.” </a:t>
            </a:r>
          </a:p>
        </p:txBody>
      </p:sp>
      <p:sp>
        <p:nvSpPr>
          <p:cNvPr id="109" name="–Johnny Appleseed"/>
          <p:cNvSpPr txBox="1"/>
          <p:nvPr>
            <p:ph type="body" sz="quarter" idx="14"/>
          </p:nvPr>
        </p:nvSpPr>
        <p:spPr>
          <a:xfrm>
            <a:off x="2387600" y="8953500"/>
            <a:ext cx="19621500" cy="812800"/>
          </a:xfrm>
          <a:prstGeom prst="rect">
            <a:avLst/>
          </a:prstGeom>
        </p:spPr>
        <p:txBody>
          <a:bodyPr anchor="t">
            <a:spAutoFit/>
          </a:bodyPr>
          <a:lstStyle>
            <a:lvl1pPr marL="0" indent="0" algn="ctr">
              <a:spcBef>
                <a:spcPts val="1700"/>
              </a:spcBef>
              <a:buClrTx/>
              <a:buSzTx/>
              <a:buFontTx/>
              <a:buNone/>
              <a:defRPr i="1" sz="4200">
                <a:solidFill>
                  <a:srgbClr val="5C86B9"/>
                </a:solidFill>
              </a:defRPr>
            </a:lvl1pPr>
          </a:lstStyle>
          <a:p>
            <a:pPr/>
            <a:r>
              <a:t>–Johnny Appleseed</a:t>
            </a:r>
          </a:p>
        </p:txBody>
      </p:sp>
      <p:sp>
        <p:nvSpPr>
          <p:cNvPr id="110"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17"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18" name="Slide Number"/>
          <p:cNvSpPr txBox="1"/>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5"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5" name="Line"/>
          <p:cNvSpPr/>
          <p:nvPr/>
        </p:nvSpPr>
        <p:spPr>
          <a:xfrm>
            <a:off x="762000" y="121285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6" name="Line"/>
          <p:cNvSpPr/>
          <p:nvPr/>
        </p:nvSpPr>
        <p:spPr>
          <a:xfrm>
            <a:off x="762000" y="121920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Date"/>
          <p:cNvSpPr txBox="1"/>
          <p:nvPr>
            <p:ph type="body" sz="quarter" idx="13"/>
          </p:nvPr>
        </p:nvSpPr>
        <p:spPr>
          <a:xfrm>
            <a:off x="692667" y="12417226"/>
            <a:ext cx="22974301" cy="508001"/>
          </a:xfrm>
          <a:prstGeom prst="rect">
            <a:avLst/>
          </a:prstGeom>
        </p:spPr>
        <p:txBody>
          <a:bodyPr>
            <a:spAutoFit/>
          </a:bodyPr>
          <a:lstStyle>
            <a:lvl1pPr marL="0" indent="0">
              <a:spcBef>
                <a:spcPts val="0"/>
              </a:spcBef>
              <a:buClrTx/>
              <a:buSzTx/>
              <a:buFontTx/>
              <a:buNone/>
              <a:defRPr i="1" sz="2400">
                <a:solidFill>
                  <a:srgbClr val="5C86B9"/>
                </a:solidFill>
              </a:defRPr>
            </a:lvl1pPr>
          </a:lstStyle>
          <a:p>
            <a:pPr/>
            <a:r>
              <a:t>Date</a:t>
            </a:r>
          </a:p>
        </p:txBody>
      </p:sp>
      <p:sp>
        <p:nvSpPr>
          <p:cNvPr id="28" name="108352003_2880x2057.jpeg"/>
          <p:cNvSpPr/>
          <p:nvPr>
            <p:ph type="pic" idx="14"/>
          </p:nvPr>
        </p:nvSpPr>
        <p:spPr>
          <a:xfrm>
            <a:off x="697276" y="622300"/>
            <a:ext cx="23012401" cy="8928100"/>
          </a:xfrm>
          <a:prstGeom prst="rect">
            <a:avLst/>
          </a:prstGeom>
        </p:spPr>
        <p:txBody>
          <a:bodyPr lIns="91439" tIns="45719" rIns="91439" bIns="45719" anchor="t">
            <a:noAutofit/>
          </a:bodyPr>
          <a:lstStyle/>
          <a:p>
            <a:pPr/>
          </a:p>
        </p:txBody>
      </p:sp>
      <p:sp>
        <p:nvSpPr>
          <p:cNvPr id="29" name="Title Text"/>
          <p:cNvSpPr txBox="1"/>
          <p:nvPr>
            <p:ph type="title"/>
          </p:nvPr>
        </p:nvSpPr>
        <p:spPr>
          <a:xfrm>
            <a:off x="673100" y="9715500"/>
            <a:ext cx="23050500" cy="1549400"/>
          </a:xfrm>
          <a:prstGeom prst="rect">
            <a:avLst/>
          </a:prstGeom>
        </p:spPr>
        <p:txBody>
          <a:bodyPr anchor="b"/>
          <a:lstStyle/>
          <a:p>
            <a:pPr/>
            <a:r>
              <a:t>Title Text</a:t>
            </a:r>
          </a:p>
        </p:txBody>
      </p:sp>
      <p:sp>
        <p:nvSpPr>
          <p:cNvPr id="30" name="Body Level One…"/>
          <p:cNvSpPr txBox="1"/>
          <p:nvPr>
            <p:ph type="body" sz="quarter" idx="1"/>
          </p:nvPr>
        </p:nvSpPr>
        <p:spPr>
          <a:xfrm>
            <a:off x="673100" y="11252200"/>
            <a:ext cx="23050500" cy="711200"/>
          </a:xfrm>
          <a:prstGeom prst="rect">
            <a:avLst/>
          </a:prstGeom>
        </p:spPr>
        <p:txBody>
          <a:bodyPr anchor="t"/>
          <a:lstStyle>
            <a:lvl1pPr marL="0" indent="0">
              <a:spcBef>
                <a:spcPts val="1400"/>
              </a:spcBef>
              <a:buClrTx/>
              <a:buSzTx/>
              <a:buFontTx/>
              <a:buNone/>
              <a:defRPr sz="3200">
                <a:solidFill>
                  <a:srgbClr val="5C86B9"/>
                </a:solidFill>
              </a:defRPr>
            </a:lvl1pPr>
            <a:lvl2pPr marL="0" indent="0">
              <a:spcBef>
                <a:spcPts val="1400"/>
              </a:spcBef>
              <a:buClrTx/>
              <a:buSzTx/>
              <a:buFontTx/>
              <a:buNone/>
              <a:defRPr sz="3200">
                <a:solidFill>
                  <a:srgbClr val="5C86B9"/>
                </a:solidFill>
              </a:defRPr>
            </a:lvl2pPr>
            <a:lvl3pPr marL="0" indent="0">
              <a:spcBef>
                <a:spcPts val="1400"/>
              </a:spcBef>
              <a:buClrTx/>
              <a:buSzTx/>
              <a:buFontTx/>
              <a:buNone/>
              <a:defRPr sz="3200">
                <a:solidFill>
                  <a:srgbClr val="5C86B9"/>
                </a:solidFill>
              </a:defRPr>
            </a:lvl3pPr>
            <a:lvl4pPr marL="0" indent="0">
              <a:spcBef>
                <a:spcPts val="1400"/>
              </a:spcBef>
              <a:buClrTx/>
              <a:buSzTx/>
              <a:buFontTx/>
              <a:buNone/>
              <a:defRPr sz="3200">
                <a:solidFill>
                  <a:srgbClr val="5C86B9"/>
                </a:solidFill>
              </a:defRPr>
            </a:lvl4pPr>
            <a:lvl5pPr marL="0" indent="0">
              <a:spcBef>
                <a:spcPts val="1400"/>
              </a:spcBef>
              <a:buClrTx/>
              <a:buSzTx/>
              <a:buFontTx/>
              <a:buNone/>
              <a:defRPr sz="3200">
                <a:solidFill>
                  <a:srgbClr val="5C86B9"/>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38" name="Line"/>
          <p:cNvSpPr/>
          <p:nvPr/>
        </p:nvSpPr>
        <p:spPr>
          <a:xfrm>
            <a:off x="762000" y="68453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9" name="Line"/>
          <p:cNvSpPr/>
          <p:nvPr/>
        </p:nvSpPr>
        <p:spPr>
          <a:xfrm>
            <a:off x="762000" y="69088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0" name="Title Text"/>
          <p:cNvSpPr txBox="1"/>
          <p:nvPr>
            <p:ph type="title"/>
          </p:nvPr>
        </p:nvSpPr>
        <p:spPr>
          <a:xfrm>
            <a:off x="673100" y="3695700"/>
            <a:ext cx="23050500" cy="2959100"/>
          </a:xfrm>
          <a:prstGeom prst="rect">
            <a:avLst/>
          </a:prstGeom>
        </p:spPr>
        <p:txBody>
          <a:bodyPr anchor="b"/>
          <a:lstStyle/>
          <a:p>
            <a:pPr/>
            <a:r>
              <a:t>Title Text</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grpSp>
        <p:nvGrpSpPr>
          <p:cNvPr id="50" name="Group"/>
          <p:cNvGrpSpPr/>
          <p:nvPr/>
        </p:nvGrpSpPr>
        <p:grpSpPr>
          <a:xfrm>
            <a:off x="673100" y="7416800"/>
            <a:ext cx="10909300" cy="63500"/>
            <a:chOff x="0" y="0"/>
            <a:chExt cx="10909299" cy="63500"/>
          </a:xfrm>
        </p:grpSpPr>
        <p:sp>
          <p:nvSpPr>
            <p:cNvPr id="48" name="Line"/>
            <p:cNvSpPr/>
            <p:nvPr/>
          </p:nvSpPr>
          <p:spPr>
            <a:xfrm>
              <a:off x="0" y="0"/>
              <a:ext cx="10909300" cy="0"/>
            </a:xfrm>
            <a:prstGeom prst="line">
              <a:avLst/>
            </a:prstGeom>
            <a:noFill/>
            <a:ln w="12700" cap="flat">
              <a:solidFill>
                <a:schemeClr val="accent1">
                  <a:hueOff val="109193"/>
                  <a:satOff val="-4874"/>
                  <a:lumOff val="12971"/>
                </a:schemeClr>
              </a:solidFill>
              <a:prstDash val="solid"/>
              <a:miter lim="400000"/>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49" name="Line"/>
            <p:cNvSpPr/>
            <p:nvPr/>
          </p:nvSpPr>
          <p:spPr>
            <a:xfrm>
              <a:off x="0" y="63500"/>
              <a:ext cx="10909300" cy="0"/>
            </a:xfrm>
            <a:prstGeom prst="line">
              <a:avLst/>
            </a:prstGeom>
            <a:noFill/>
            <a:ln w="12700" cap="flat">
              <a:solidFill>
                <a:schemeClr val="accent1">
                  <a:hueOff val="109193"/>
                  <a:satOff val="-4874"/>
                  <a:lumOff val="12971"/>
                </a:schemeClr>
              </a:solidFill>
              <a:prstDash val="solid"/>
              <a:miter lim="400000"/>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sp>
        <p:nvSpPr>
          <p:cNvPr id="51" name="108177208_1914x1620.jpeg"/>
          <p:cNvSpPr/>
          <p:nvPr>
            <p:ph type="pic" idx="13"/>
          </p:nvPr>
        </p:nvSpPr>
        <p:spPr>
          <a:xfrm>
            <a:off x="12204700" y="0"/>
            <a:ext cx="12204700" cy="13716000"/>
          </a:xfrm>
          <a:prstGeom prst="rect">
            <a:avLst/>
          </a:prstGeom>
        </p:spPr>
        <p:txBody>
          <a:bodyPr lIns="91439" tIns="45719" rIns="91439" bIns="45719" anchor="t">
            <a:noAutofit/>
          </a:bodyPr>
          <a:lstStyle/>
          <a:p>
            <a:pPr/>
          </a:p>
        </p:txBody>
      </p:sp>
      <p:sp>
        <p:nvSpPr>
          <p:cNvPr id="52" name="Title Text"/>
          <p:cNvSpPr txBox="1"/>
          <p:nvPr>
            <p:ph type="title"/>
          </p:nvPr>
        </p:nvSpPr>
        <p:spPr>
          <a:xfrm>
            <a:off x="673100" y="2717800"/>
            <a:ext cx="10909300" cy="4559300"/>
          </a:xfrm>
          <a:prstGeom prst="rect">
            <a:avLst/>
          </a:prstGeom>
        </p:spPr>
        <p:txBody>
          <a:bodyPr anchor="b"/>
          <a:lstStyle/>
          <a:p>
            <a:pPr/>
            <a:r>
              <a:t>Title Text</a:t>
            </a:r>
          </a:p>
        </p:txBody>
      </p:sp>
      <p:sp>
        <p:nvSpPr>
          <p:cNvPr id="53" name="Body Level One…"/>
          <p:cNvSpPr txBox="1"/>
          <p:nvPr>
            <p:ph type="body" sz="quarter" idx="1"/>
          </p:nvPr>
        </p:nvSpPr>
        <p:spPr>
          <a:xfrm>
            <a:off x="673100" y="7607300"/>
            <a:ext cx="10909300" cy="4737100"/>
          </a:xfrm>
          <a:prstGeom prst="rect">
            <a:avLst/>
          </a:prstGeom>
        </p:spPr>
        <p:txBody>
          <a:bodyPr anchor="t"/>
          <a:lstStyle>
            <a:lvl1pPr marL="0" indent="0">
              <a:spcBef>
                <a:spcPts val="1400"/>
              </a:spcBef>
              <a:buClrTx/>
              <a:buSzTx/>
              <a:buFontTx/>
              <a:buNone/>
              <a:defRPr sz="3200">
                <a:solidFill>
                  <a:srgbClr val="5C86B9"/>
                </a:solidFill>
              </a:defRPr>
            </a:lvl1pPr>
            <a:lvl2pPr marL="0" indent="0">
              <a:spcBef>
                <a:spcPts val="1400"/>
              </a:spcBef>
              <a:buClrTx/>
              <a:buSzTx/>
              <a:buFontTx/>
              <a:buNone/>
              <a:defRPr sz="3200">
                <a:solidFill>
                  <a:srgbClr val="5C86B9"/>
                </a:solidFill>
              </a:defRPr>
            </a:lvl2pPr>
            <a:lvl3pPr marL="0" indent="0">
              <a:spcBef>
                <a:spcPts val="1400"/>
              </a:spcBef>
              <a:buClrTx/>
              <a:buSzTx/>
              <a:buFontTx/>
              <a:buNone/>
              <a:defRPr sz="3200">
                <a:solidFill>
                  <a:srgbClr val="5C86B9"/>
                </a:solidFill>
              </a:defRPr>
            </a:lvl3pPr>
            <a:lvl4pPr marL="0" indent="0">
              <a:spcBef>
                <a:spcPts val="1400"/>
              </a:spcBef>
              <a:buClrTx/>
              <a:buSzTx/>
              <a:buFontTx/>
              <a:buNone/>
              <a:defRPr sz="3200">
                <a:solidFill>
                  <a:srgbClr val="5C86B9"/>
                </a:solidFill>
              </a:defRPr>
            </a:lvl4pPr>
            <a:lvl5pPr marL="0" indent="0">
              <a:spcBef>
                <a:spcPts val="1400"/>
              </a:spcBef>
              <a:buClrTx/>
              <a:buSzTx/>
              <a:buFontTx/>
              <a:buNone/>
              <a:defRPr sz="3200">
                <a:solidFill>
                  <a:srgbClr val="5C86B9"/>
                </a:solidFill>
              </a:defRPr>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1" name="Title Text"/>
          <p:cNvSpPr txBox="1"/>
          <p:nvPr>
            <p:ph type="title"/>
          </p:nvPr>
        </p:nvSpPr>
        <p:spPr>
          <a:prstGeom prst="rect">
            <a:avLst/>
          </a:prstGeom>
        </p:spPr>
        <p:txBody>
          <a:bodyPr/>
          <a:lstStyle/>
          <a:p>
            <a:pPr/>
            <a:r>
              <a:t>Title Text</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9" name="Title Text"/>
          <p:cNvSpPr txBox="1"/>
          <p:nvPr>
            <p:ph type="title"/>
          </p:nvPr>
        </p:nvSpPr>
        <p:spPr>
          <a:prstGeom prst="rect">
            <a:avLst/>
          </a:prstGeom>
        </p:spPr>
        <p:txBody>
          <a:bodyPr/>
          <a:lstStyle/>
          <a:p>
            <a:pPr/>
            <a:r>
              <a:t>Title Text</a:t>
            </a:r>
          </a:p>
        </p:txBody>
      </p:sp>
      <p:sp>
        <p:nvSpPr>
          <p:cNvPr id="7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78" name="Line"/>
          <p:cNvSpPr/>
          <p:nvPr/>
        </p:nvSpPr>
        <p:spPr>
          <a:xfrm>
            <a:off x="762000" y="3606800"/>
            <a:ext cx="10668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9" name="Line"/>
          <p:cNvSpPr/>
          <p:nvPr/>
        </p:nvSpPr>
        <p:spPr>
          <a:xfrm>
            <a:off x="762000" y="3683000"/>
            <a:ext cx="10668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0" name="117356722_2160x1620.jpeg"/>
          <p:cNvSpPr/>
          <p:nvPr>
            <p:ph type="pic" idx="13"/>
          </p:nvPr>
        </p:nvSpPr>
        <p:spPr>
          <a:xfrm>
            <a:off x="12192000" y="0"/>
            <a:ext cx="12217400" cy="13716000"/>
          </a:xfrm>
          <a:prstGeom prst="rect">
            <a:avLst/>
          </a:prstGeom>
        </p:spPr>
        <p:txBody>
          <a:bodyPr lIns="91439" tIns="45719" rIns="91439" bIns="45719" anchor="t">
            <a:noAutofit/>
          </a:bodyPr>
          <a:lstStyle/>
          <a:p>
            <a:pPr/>
          </a:p>
        </p:txBody>
      </p:sp>
      <p:sp>
        <p:nvSpPr>
          <p:cNvPr id="81" name="Title Text"/>
          <p:cNvSpPr txBox="1"/>
          <p:nvPr>
            <p:ph type="title"/>
          </p:nvPr>
        </p:nvSpPr>
        <p:spPr>
          <a:xfrm>
            <a:off x="673100" y="622300"/>
            <a:ext cx="10909300" cy="2870200"/>
          </a:xfrm>
          <a:prstGeom prst="rect">
            <a:avLst/>
          </a:prstGeom>
        </p:spPr>
        <p:txBody>
          <a:bodyPr/>
          <a:lstStyle/>
          <a:p>
            <a:pPr/>
            <a:r>
              <a:t>Title Text</a:t>
            </a:r>
          </a:p>
        </p:txBody>
      </p:sp>
      <p:sp>
        <p:nvSpPr>
          <p:cNvPr id="82" name="Body Level One…"/>
          <p:cNvSpPr txBox="1"/>
          <p:nvPr>
            <p:ph type="body" sz="half" idx="1"/>
          </p:nvPr>
        </p:nvSpPr>
        <p:spPr>
          <a:xfrm>
            <a:off x="673100" y="4191000"/>
            <a:ext cx="10909300" cy="8890000"/>
          </a:xfrm>
          <a:prstGeom prst="rect">
            <a:avLst/>
          </a:prstGeom>
        </p:spPr>
        <p:txBody>
          <a:bodyPr/>
          <a:lstStyle>
            <a:lvl1pPr marL="571500" indent="-571500">
              <a:spcBef>
                <a:spcPts val="5300"/>
              </a:spcBef>
              <a:defRPr sz="4200"/>
            </a:lvl1pPr>
            <a:lvl2pPr marL="1143000" indent="-571500">
              <a:spcBef>
                <a:spcPts val="5300"/>
              </a:spcBef>
              <a:defRPr sz="4200"/>
            </a:lvl2pPr>
            <a:lvl3pPr marL="1714500" indent="-571500">
              <a:spcBef>
                <a:spcPts val="5300"/>
              </a:spcBef>
              <a:defRPr sz="4200"/>
            </a:lvl3pPr>
            <a:lvl4pPr marL="2286000" indent="-571500">
              <a:spcBef>
                <a:spcPts val="5300"/>
              </a:spcBef>
              <a:defRPr sz="4200"/>
            </a:lvl4pPr>
            <a:lvl5pPr marL="2857500" indent="-571500">
              <a:spcBef>
                <a:spcPts val="5300"/>
              </a:spcBef>
              <a:defRPr sz="42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90" name="Body Level One…"/>
          <p:cNvSpPr txBox="1"/>
          <p:nvPr>
            <p:ph type="body" idx="1"/>
          </p:nvPr>
        </p:nvSpPr>
        <p:spPr>
          <a:xfrm>
            <a:off x="673100" y="622300"/>
            <a:ext cx="23050500" cy="12471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1"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98" name="Image"/>
          <p:cNvSpPr/>
          <p:nvPr>
            <p:ph type="pic" sz="quarter" idx="13"/>
          </p:nvPr>
        </p:nvSpPr>
        <p:spPr>
          <a:xfrm>
            <a:off x="15760700" y="6870700"/>
            <a:ext cx="7404100" cy="5549900"/>
          </a:xfrm>
          <a:prstGeom prst="rect">
            <a:avLst/>
          </a:prstGeom>
        </p:spPr>
        <p:txBody>
          <a:bodyPr lIns="91439" tIns="45719" rIns="91439" bIns="45719" anchor="t">
            <a:noAutofit/>
          </a:bodyPr>
          <a:lstStyle/>
          <a:p>
            <a:pPr/>
          </a:p>
        </p:txBody>
      </p:sp>
      <p:sp>
        <p:nvSpPr>
          <p:cNvPr id="99" name="Image"/>
          <p:cNvSpPr/>
          <p:nvPr>
            <p:ph type="pic" sz="quarter" idx="14"/>
          </p:nvPr>
        </p:nvSpPr>
        <p:spPr>
          <a:xfrm>
            <a:off x="15760700" y="952500"/>
            <a:ext cx="7404100" cy="5549900"/>
          </a:xfrm>
          <a:prstGeom prst="rect">
            <a:avLst/>
          </a:prstGeom>
        </p:spPr>
        <p:txBody>
          <a:bodyPr lIns="91439" tIns="45719" rIns="91439" bIns="45719" anchor="t">
            <a:noAutofit/>
          </a:bodyPr>
          <a:lstStyle/>
          <a:p>
            <a:pPr/>
          </a:p>
        </p:txBody>
      </p:sp>
      <p:sp>
        <p:nvSpPr>
          <p:cNvPr id="100" name="Image"/>
          <p:cNvSpPr/>
          <p:nvPr>
            <p:ph type="pic" idx="15"/>
          </p:nvPr>
        </p:nvSpPr>
        <p:spPr>
          <a:xfrm>
            <a:off x="1206500" y="952500"/>
            <a:ext cx="14173200" cy="11468100"/>
          </a:xfrm>
          <a:prstGeom prst="rect">
            <a:avLst/>
          </a:prstGeom>
        </p:spPr>
        <p:txBody>
          <a:bodyPr lIns="91439" tIns="45719" rIns="91439" bIns="45719" anchor="t">
            <a:noAutofit/>
          </a:bodyPr>
          <a:lstStyle/>
          <a:p>
            <a:pPr/>
          </a:p>
        </p:txBody>
      </p:sp>
      <p:sp>
        <p:nvSpPr>
          <p:cNvPr id="101"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762000" y="36068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762000" y="36830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673100" y="622300"/>
            <a:ext cx="23050500" cy="2870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673100" y="4191000"/>
            <a:ext cx="23050500" cy="889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23228299" y="12979399"/>
            <a:ext cx="393701" cy="469901"/>
          </a:xfrm>
          <a:prstGeom prst="rect">
            <a:avLst/>
          </a:prstGeom>
          <a:ln w="12700">
            <a:miter lim="400000"/>
          </a:ln>
        </p:spPr>
        <p:txBody>
          <a:bodyPr wrap="none" lIns="50800" tIns="50800" rIns="50800" bIns="50800" anchor="ctr">
            <a:spAutoFit/>
          </a:bodyPr>
          <a:lstStyle>
            <a:lvl1pPr>
              <a:defRPr sz="2200">
                <a:solidFill>
                  <a:schemeClr val="accent1">
                    <a:hueOff val="54750"/>
                    <a:satOff val="-1697"/>
                    <a:lumOff val="-18038"/>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0"/>
              <a:satOff val="-1697"/>
              <a:lumOff val="-18038"/>
            </a:schemeClr>
          </a:solidFill>
          <a:uFillTx/>
          <a:latin typeface="+mn-lt"/>
          <a:ea typeface="+mn-ea"/>
          <a:cs typeface="+mn-cs"/>
          <a:sym typeface="Didot"/>
        </a:defRPr>
      </a:lvl1pPr>
      <a:lvl2pPr marL="0" marR="0" indent="0" algn="l" defTabSz="8255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0"/>
              <a:satOff val="-1697"/>
              <a:lumOff val="-18038"/>
            </a:schemeClr>
          </a:solidFill>
          <a:uFillTx/>
          <a:latin typeface="+mn-lt"/>
          <a:ea typeface="+mn-ea"/>
          <a:cs typeface="+mn-cs"/>
          <a:sym typeface="Didot"/>
        </a:defRPr>
      </a:lvl2pPr>
      <a:lvl3pPr marL="0" marR="0" indent="0" algn="l" defTabSz="8255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0"/>
              <a:satOff val="-1697"/>
              <a:lumOff val="-18038"/>
            </a:schemeClr>
          </a:solidFill>
          <a:uFillTx/>
          <a:latin typeface="+mn-lt"/>
          <a:ea typeface="+mn-ea"/>
          <a:cs typeface="+mn-cs"/>
          <a:sym typeface="Didot"/>
        </a:defRPr>
      </a:lvl3pPr>
      <a:lvl4pPr marL="0" marR="0" indent="0" algn="l" defTabSz="8255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0"/>
              <a:satOff val="-1697"/>
              <a:lumOff val="-18038"/>
            </a:schemeClr>
          </a:solidFill>
          <a:uFillTx/>
          <a:latin typeface="+mn-lt"/>
          <a:ea typeface="+mn-ea"/>
          <a:cs typeface="+mn-cs"/>
          <a:sym typeface="Didot"/>
        </a:defRPr>
      </a:lvl4pPr>
      <a:lvl5pPr marL="0" marR="0" indent="0" algn="l" defTabSz="8255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0"/>
              <a:satOff val="-1697"/>
              <a:lumOff val="-18038"/>
            </a:schemeClr>
          </a:solidFill>
          <a:uFillTx/>
          <a:latin typeface="+mn-lt"/>
          <a:ea typeface="+mn-ea"/>
          <a:cs typeface="+mn-cs"/>
          <a:sym typeface="Didot"/>
        </a:defRPr>
      </a:lvl5pPr>
      <a:lvl6pPr marL="0" marR="0" indent="0" algn="l" defTabSz="8255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0"/>
              <a:satOff val="-1697"/>
              <a:lumOff val="-18038"/>
            </a:schemeClr>
          </a:solidFill>
          <a:uFillTx/>
          <a:latin typeface="+mn-lt"/>
          <a:ea typeface="+mn-ea"/>
          <a:cs typeface="+mn-cs"/>
          <a:sym typeface="Didot"/>
        </a:defRPr>
      </a:lvl6pPr>
      <a:lvl7pPr marL="0" marR="0" indent="0" algn="l" defTabSz="8255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0"/>
              <a:satOff val="-1697"/>
              <a:lumOff val="-18038"/>
            </a:schemeClr>
          </a:solidFill>
          <a:uFillTx/>
          <a:latin typeface="+mn-lt"/>
          <a:ea typeface="+mn-ea"/>
          <a:cs typeface="+mn-cs"/>
          <a:sym typeface="Didot"/>
        </a:defRPr>
      </a:lvl7pPr>
      <a:lvl8pPr marL="0" marR="0" indent="0" algn="l" defTabSz="8255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0"/>
              <a:satOff val="-1697"/>
              <a:lumOff val="-18038"/>
            </a:schemeClr>
          </a:solidFill>
          <a:uFillTx/>
          <a:latin typeface="+mn-lt"/>
          <a:ea typeface="+mn-ea"/>
          <a:cs typeface="+mn-cs"/>
          <a:sym typeface="Didot"/>
        </a:defRPr>
      </a:lvl8pPr>
      <a:lvl9pPr marL="0" marR="0" indent="0" algn="l" defTabSz="825500" rtl="0" latinLnBrk="0">
        <a:lnSpc>
          <a:spcPct val="100000"/>
        </a:lnSpc>
        <a:spcBef>
          <a:spcPts val="0"/>
        </a:spcBef>
        <a:spcAft>
          <a:spcPts val="0"/>
        </a:spcAft>
        <a:buClrTx/>
        <a:buSzTx/>
        <a:buFontTx/>
        <a:buNone/>
        <a:tabLst/>
        <a:defRPr b="0" baseline="0" cap="none" i="0" spc="-180" strike="noStrike" sz="9000" u="none">
          <a:ln>
            <a:noFill/>
          </a:ln>
          <a:solidFill>
            <a:schemeClr val="accent1">
              <a:hueOff val="54750"/>
              <a:satOff val="-1697"/>
              <a:lumOff val="-18038"/>
            </a:schemeClr>
          </a:solidFill>
          <a:uFillTx/>
          <a:latin typeface="+mn-lt"/>
          <a:ea typeface="+mn-ea"/>
          <a:cs typeface="+mn-cs"/>
          <a:sym typeface="Didot"/>
        </a:defRPr>
      </a:lvl9pPr>
    </p:titleStyle>
    <p:bodyStyle>
      <a:lvl1pPr marL="7366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1pPr>
      <a:lvl2pPr marL="14732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2pPr>
      <a:lvl3pPr marL="22098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3pPr>
      <a:lvl4pPr marL="29464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4pPr>
      <a:lvl5pPr marL="36830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5pPr>
      <a:lvl6pPr marL="44196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6pPr>
      <a:lvl7pPr marL="51562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7pPr>
      <a:lvl8pPr marL="58928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8pPr>
      <a:lvl9pPr marL="66294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ln>
            <a:noFill/>
          </a:ln>
          <a:solidFill>
            <a:srgbClr val="000000"/>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1pPr>
      <a:lvl2pPr marL="0" marR="0" indent="0" algn="ctr" defTabSz="8255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2pPr>
      <a:lvl3pPr marL="0" marR="0" indent="0" algn="ctr" defTabSz="8255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3pPr>
      <a:lvl4pPr marL="0" marR="0" indent="0" algn="ctr" defTabSz="8255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4pPr>
      <a:lvl5pPr marL="0" marR="0" indent="0" algn="ctr" defTabSz="8255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5pPr>
      <a:lvl6pPr marL="0" marR="0" indent="0" algn="ctr" defTabSz="8255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6pPr>
      <a:lvl7pPr marL="0" marR="0" indent="0" algn="ctr" defTabSz="8255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7pPr>
      <a:lvl8pPr marL="0" marR="0" indent="0" algn="ctr" defTabSz="8255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8pPr>
      <a:lvl9pPr marL="0" marR="0" indent="0" algn="ctr" defTabSz="8255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researchgate.net/publication/259093823" TargetMode="External"/><Relationship Id="rId3" Type="http://schemas.openxmlformats.org/officeDocument/2006/relationships/hyperlink" Target="http://www.aari.ru/docs/pub/060804/xuh06.pdf" TargetMode="External"/><Relationship Id="rId4" Type="http://schemas.openxmlformats.org/officeDocument/2006/relationships/hyperlink" Target="http://wgbis.ces.iisc.ernet.in/energy/water/paper/ETR101/ETR101_wetlands_treasure-P.pdf"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2.png"/><Relationship Id="rId6"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Date 26/08/2018"/>
          <p:cNvSpPr txBox="1"/>
          <p:nvPr>
            <p:ph type="body" idx="13"/>
          </p:nvPr>
        </p:nvSpPr>
        <p:spPr>
          <a:xfrm>
            <a:off x="692667" y="12366426"/>
            <a:ext cx="22974301" cy="609601"/>
          </a:xfrm>
          <a:prstGeom prst="rect">
            <a:avLst/>
          </a:prstGeom>
        </p:spPr>
        <p:txBody>
          <a:bodyPr/>
          <a:lstStyle>
            <a:lvl1pPr>
              <a:defRPr b="1" sz="3000">
                <a:solidFill>
                  <a:srgbClr val="180E18"/>
                </a:solidFill>
              </a:defRPr>
            </a:lvl1pPr>
          </a:lstStyle>
          <a:p>
            <a:pPr/>
            <a:r>
              <a:t>Date 26/08/2018</a:t>
            </a:r>
          </a:p>
        </p:txBody>
      </p:sp>
      <p:sp>
        <p:nvSpPr>
          <p:cNvPr id="135" name="Extraction And Classification Of Contaminated Lakes."/>
          <p:cNvSpPr txBox="1"/>
          <p:nvPr>
            <p:ph type="ctrTitle"/>
          </p:nvPr>
        </p:nvSpPr>
        <p:spPr>
          <a:xfrm>
            <a:off x="546856" y="523702"/>
            <a:ext cx="17280208" cy="3104999"/>
          </a:xfrm>
          <a:prstGeom prst="rect">
            <a:avLst/>
          </a:prstGeom>
        </p:spPr>
        <p:txBody>
          <a:bodyPr/>
          <a:lstStyle>
            <a:lvl1pPr>
              <a:defRPr b="1"/>
            </a:lvl1pPr>
          </a:lstStyle>
          <a:p>
            <a:pPr/>
            <a:r>
              <a:t>Extraction And Classification Of Contaminated Lakes.</a:t>
            </a:r>
          </a:p>
        </p:txBody>
      </p:sp>
      <p:sp>
        <p:nvSpPr>
          <p:cNvPr id="136" name="Anushka Parashar(MT2017024)…"/>
          <p:cNvSpPr txBox="1"/>
          <p:nvPr>
            <p:ph type="subTitle" sz="quarter" idx="1"/>
          </p:nvPr>
        </p:nvSpPr>
        <p:spPr>
          <a:xfrm>
            <a:off x="624178" y="9354288"/>
            <a:ext cx="9081690" cy="2436501"/>
          </a:xfrm>
          <a:prstGeom prst="rect">
            <a:avLst/>
          </a:prstGeom>
        </p:spPr>
        <p:txBody>
          <a:bodyPr/>
          <a:lstStyle/>
          <a:p>
            <a:pPr>
              <a:defRPr b="1" sz="3400">
                <a:solidFill>
                  <a:srgbClr val="000000"/>
                </a:solidFill>
              </a:defRPr>
            </a:pPr>
            <a:r>
              <a:t>Anushka Parashar(MT2017024)</a:t>
            </a:r>
          </a:p>
          <a:p>
            <a:pPr>
              <a:defRPr b="1" sz="3400">
                <a:solidFill>
                  <a:srgbClr val="000000"/>
                </a:solidFill>
              </a:defRPr>
            </a:pPr>
            <a:r>
              <a:t>Rohil Pal(IMT2015520)</a:t>
            </a:r>
          </a:p>
          <a:p>
            <a:pPr>
              <a:defRPr b="1" sz="3400">
                <a:solidFill>
                  <a:srgbClr val="000000"/>
                </a:solidFill>
              </a:defRPr>
            </a:pPr>
            <a:r>
              <a:t>Lakshmi Priya Ramisetty(IMT2015037)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Particular emphasis was given to the enhancement of the separability of water and dark surfaces surfaces such as shadow and built-up structures that are often difficult to distinguish due to similarities in reflectance patterns.…"/>
          <p:cNvSpPr txBox="1"/>
          <p:nvPr>
            <p:ph type="body" idx="1"/>
          </p:nvPr>
        </p:nvSpPr>
        <p:spPr>
          <a:prstGeom prst="rect">
            <a:avLst/>
          </a:prstGeom>
        </p:spPr>
        <p:txBody>
          <a:bodyPr/>
          <a:lstStyle/>
          <a:p>
            <a:pPr marL="0" indent="0">
              <a:buClrTx/>
              <a:buSzTx/>
              <a:buFontTx/>
              <a:buNone/>
            </a:pPr>
            <a:r>
              <a:t>Particular emphasis was given to the enhancement of the separability of water and dark surfaces surfaces such as shadow and built-up structures that are often difficult to distinguish due to similarities in reflectance patterns.</a:t>
            </a:r>
          </a:p>
          <a:p>
            <a:pPr marL="0" indent="0">
              <a:buClrTx/>
              <a:buSzTx/>
              <a:buFontTx/>
              <a:buNone/>
            </a:pPr>
            <a:r>
              <a:t>AWEI</a:t>
            </a:r>
            <a:r>
              <a:rPr baseline="-5999"/>
              <a:t>nsh </a:t>
            </a:r>
            <a:r>
              <a:t>is an index formulated to effectively eliminate non water pixels, including dark built surfaces in areas with urban background and AWEI</a:t>
            </a:r>
            <a:r>
              <a:rPr baseline="-5999"/>
              <a:t>sh </a:t>
            </a:r>
            <a:r>
              <a:t>is primarily formulated for further improvement of accuracy by removing  shadow pixels that AWEI</a:t>
            </a:r>
            <a:r>
              <a:rPr baseline="-5999"/>
              <a:t>nsh  </a:t>
            </a:r>
            <a:r>
              <a:t>may not effectively eliminate.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Why AWEI?"/>
          <p:cNvSpPr txBox="1"/>
          <p:nvPr>
            <p:ph type="title"/>
          </p:nvPr>
        </p:nvSpPr>
        <p:spPr>
          <a:prstGeom prst="rect">
            <a:avLst/>
          </a:prstGeom>
        </p:spPr>
        <p:txBody>
          <a:bodyPr/>
          <a:lstStyle>
            <a:lvl1pPr>
              <a:defRPr b="1"/>
            </a:lvl1pPr>
          </a:lstStyle>
          <a:p>
            <a:pPr/>
            <a:r>
              <a:t>Why AWEI?</a:t>
            </a:r>
          </a:p>
        </p:txBody>
      </p:sp>
      <p:sp>
        <p:nvSpPr>
          <p:cNvPr id="165" name="Other common indexes used for extracting water pixels in LANDSAT imagery are:…"/>
          <p:cNvSpPr txBox="1"/>
          <p:nvPr>
            <p:ph type="body" idx="1"/>
          </p:nvPr>
        </p:nvSpPr>
        <p:spPr>
          <a:prstGeom prst="rect">
            <a:avLst/>
          </a:prstGeom>
        </p:spPr>
        <p:txBody>
          <a:bodyPr/>
          <a:lstStyle/>
          <a:p>
            <a:pPr marL="0" indent="0" defTabSz="734694">
              <a:spcBef>
                <a:spcPts val="5200"/>
              </a:spcBef>
              <a:buClrTx/>
              <a:buSzTx/>
              <a:buFontTx/>
              <a:buNone/>
              <a:defRPr sz="4628"/>
            </a:pPr>
            <a:r>
              <a:t>Other common indexes used for extracting water pixels in LANDSAT imagery are:</a:t>
            </a:r>
          </a:p>
          <a:p>
            <a:pPr marL="655573" indent="-655573" defTabSz="734694">
              <a:spcBef>
                <a:spcPts val="5200"/>
              </a:spcBef>
              <a:defRPr sz="4628"/>
            </a:pPr>
            <a:r>
              <a:t>NDWI (Normalised Difference Water Index): It uses green (Band 2) and NIR(Band 4) of Landsat 5. The formula is:</a:t>
            </a:r>
          </a:p>
          <a:p>
            <a:pPr marL="0" indent="0" defTabSz="734694">
              <a:spcBef>
                <a:spcPts val="5200"/>
              </a:spcBef>
              <a:buClrTx/>
              <a:buSzTx/>
              <a:buFontTx/>
              <a:buNone/>
              <a:defRPr sz="4628"/>
            </a:pPr>
            <a:r>
              <a:t>                  </a:t>
            </a:r>
          </a:p>
          <a:p>
            <a:pPr lvl="3" marL="0" indent="0" defTabSz="734694">
              <a:spcBef>
                <a:spcPts val="5200"/>
              </a:spcBef>
              <a:buClrTx/>
              <a:buSzTx/>
              <a:buFontTx/>
              <a:buNone/>
              <a:defRPr sz="4628"/>
            </a:pPr>
            <a:r>
              <a:t> The value is positive for water pixels and zero/negative for soil and vegetation pixel. </a:t>
            </a:r>
          </a:p>
          <a:p>
            <a:pPr lvl="3" marL="0" indent="0" defTabSz="734694">
              <a:spcBef>
                <a:spcPts val="5200"/>
              </a:spcBef>
              <a:buClrTx/>
              <a:buSzTx/>
              <a:buFontTx/>
              <a:buNone/>
              <a:defRPr sz="4628"/>
            </a:pPr>
            <a:r>
              <a:t>But it does not work well in water region with a build-up land background.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MNDWI(Modified NDWI): The only difference is that band 4 is replaced with band 5 or MIR(Middle Infrared) band of Landsat 5. The modified formula is:…"/>
          <p:cNvSpPr txBox="1"/>
          <p:nvPr>
            <p:ph type="body" idx="1"/>
          </p:nvPr>
        </p:nvSpPr>
        <p:spPr>
          <a:prstGeom prst="rect">
            <a:avLst/>
          </a:prstGeom>
        </p:spPr>
        <p:txBody>
          <a:bodyPr/>
          <a:lstStyle/>
          <a:p>
            <a:pPr/>
            <a:r>
              <a:t>MNDWI(Modified NDWI): The only difference is that band 4 is replaced with band 5 or MIR(Middle Infrared) band of Landsat 5. The modified formula is:</a:t>
            </a:r>
          </a:p>
          <a:p>
            <a:pPr marL="0" indent="0">
              <a:buClrTx/>
              <a:buSzTx/>
              <a:buFontTx/>
              <a:buNone/>
            </a:pPr>
          </a:p>
          <a:p>
            <a:pPr marL="0" indent="0">
              <a:buClrTx/>
              <a:buSzTx/>
              <a:buFontTx/>
              <a:buNone/>
            </a:pPr>
          </a:p>
          <a:p>
            <a:pPr marL="0" indent="0">
              <a:buClrTx/>
              <a:buSzTx/>
              <a:buFontTx/>
              <a:buNone/>
            </a:pPr>
            <a:r>
              <a:t>Again, in this index positive values correspond to water pixels while zero/negative values correspond to soil/vegetation pixel.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69" name="awei_nsh.png" descr="awei_nsh.png"/>
          <p:cNvPicPr>
            <a:picLocks noChangeAspect="1"/>
          </p:cNvPicPr>
          <p:nvPr>
            <p:ph type="pic" idx="14"/>
          </p:nvPr>
        </p:nvPicPr>
        <p:blipFill>
          <a:blip r:embed="rId2">
            <a:extLst/>
          </a:blip>
          <a:srcRect l="2661" t="16041" r="426" b="16735"/>
          <a:stretch>
            <a:fillRect/>
          </a:stretch>
        </p:blipFill>
        <p:spPr>
          <a:xfrm>
            <a:off x="11914971" y="3595423"/>
            <a:ext cx="12414495" cy="6458517"/>
          </a:xfrm>
          <a:prstGeom prst="rect">
            <a:avLst/>
          </a:prstGeom>
        </p:spPr>
      </p:pic>
      <p:pic>
        <p:nvPicPr>
          <p:cNvPr id="170" name="awei_sh.png" descr="awei_sh.png"/>
          <p:cNvPicPr>
            <a:picLocks noChangeAspect="1"/>
          </p:cNvPicPr>
          <p:nvPr>
            <p:ph type="pic" idx="15"/>
          </p:nvPr>
        </p:nvPicPr>
        <p:blipFill>
          <a:blip r:embed="rId3">
            <a:extLst/>
          </a:blip>
          <a:srcRect l="3240" t="17169" r="3240" b="17169"/>
          <a:stretch>
            <a:fillRect/>
          </a:stretch>
        </p:blipFill>
        <p:spPr>
          <a:xfrm>
            <a:off x="-53643" y="3668620"/>
            <a:ext cx="12113525" cy="6378774"/>
          </a:xfrm>
          <a:prstGeom prst="rect">
            <a:avLst/>
          </a:prstGeom>
        </p:spPr>
      </p:pic>
      <p:sp>
        <p:nvSpPr>
          <p:cNvPr id="171" name="AWEIsh"/>
          <p:cNvSpPr txBox="1"/>
          <p:nvPr/>
        </p:nvSpPr>
        <p:spPr>
          <a:xfrm>
            <a:off x="735627" y="1929330"/>
            <a:ext cx="10163630"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5200"/>
            </a:pPr>
            <a:r>
              <a:t>AWEI</a:t>
            </a:r>
            <a:r>
              <a:rPr baseline="-5999"/>
              <a:t>sh</a:t>
            </a:r>
          </a:p>
        </p:txBody>
      </p:sp>
      <p:sp>
        <p:nvSpPr>
          <p:cNvPr id="172" name="AWEInsh"/>
          <p:cNvSpPr txBox="1"/>
          <p:nvPr/>
        </p:nvSpPr>
        <p:spPr>
          <a:xfrm>
            <a:off x="16810933" y="1929330"/>
            <a:ext cx="2622725"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pPr>
            <a:r>
              <a:t>AWEI</a:t>
            </a:r>
            <a:r>
              <a:rPr baseline="-5999"/>
              <a:t>nsh</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74" name="Screenshot (837).png" descr="Screenshot (837).png"/>
          <p:cNvPicPr>
            <a:picLocks noChangeAspect="1"/>
          </p:cNvPicPr>
          <p:nvPr/>
        </p:nvPicPr>
        <p:blipFill>
          <a:blip r:embed="rId2">
            <a:extLst/>
          </a:blip>
          <a:stretch>
            <a:fillRect/>
          </a:stretch>
        </p:blipFill>
        <p:spPr>
          <a:xfrm>
            <a:off x="9280211" y="-839"/>
            <a:ext cx="15092406" cy="13633660"/>
          </a:xfrm>
          <a:prstGeom prst="rect">
            <a:avLst/>
          </a:prstGeom>
          <a:ln w="12700">
            <a:miter lim="400000"/>
          </a:ln>
        </p:spPr>
      </p:pic>
      <p:sp>
        <p:nvSpPr>
          <p:cNvPr id="175" name="AWEI extraction"/>
          <p:cNvSpPr txBox="1"/>
          <p:nvPr/>
        </p:nvSpPr>
        <p:spPr>
          <a:xfrm>
            <a:off x="588247" y="428154"/>
            <a:ext cx="710320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6200" u="sng"/>
            </a:lvl1pPr>
          </a:lstStyle>
          <a:p>
            <a:pPr/>
            <a:r>
              <a:t>AWEI extraction</a:t>
            </a:r>
          </a:p>
        </p:txBody>
      </p:sp>
      <p:sp>
        <p:nvSpPr>
          <p:cNvPr id="176" name="Yellow - Water pixels"/>
          <p:cNvSpPr txBox="1"/>
          <p:nvPr/>
        </p:nvSpPr>
        <p:spPr>
          <a:xfrm>
            <a:off x="830037" y="5345166"/>
            <a:ext cx="6619628" cy="182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200"/>
            </a:lvl1pPr>
          </a:lstStyle>
          <a:p>
            <a:pPr/>
            <a:r>
              <a:t>Yellow - Water pixels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Drawbacks of AWEI"/>
          <p:cNvSpPr txBox="1"/>
          <p:nvPr>
            <p:ph type="title"/>
          </p:nvPr>
        </p:nvSpPr>
        <p:spPr>
          <a:prstGeom prst="rect">
            <a:avLst/>
          </a:prstGeom>
        </p:spPr>
        <p:txBody>
          <a:bodyPr/>
          <a:lstStyle>
            <a:lvl1pPr>
              <a:defRPr b="1"/>
            </a:lvl1pPr>
          </a:lstStyle>
          <a:p>
            <a:pPr/>
            <a:r>
              <a:t>Drawbacks of AWEI</a:t>
            </a:r>
          </a:p>
        </p:txBody>
      </p:sp>
      <p:sp>
        <p:nvSpPr>
          <p:cNvPr id="179" name="Can’t differentiate between roads and water bodies."/>
          <p:cNvSpPr txBox="1"/>
          <p:nvPr>
            <p:ph type="body" idx="1"/>
          </p:nvPr>
        </p:nvSpPr>
        <p:spPr>
          <a:prstGeom prst="rect">
            <a:avLst/>
          </a:prstGeom>
        </p:spPr>
        <p:txBody>
          <a:bodyPr/>
          <a:lstStyle/>
          <a:p>
            <a:pPr/>
            <a:r>
              <a:t>Can’t differentiate between roads and water bodies.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Classification"/>
          <p:cNvSpPr txBox="1"/>
          <p:nvPr>
            <p:ph type="title"/>
          </p:nvPr>
        </p:nvSpPr>
        <p:spPr>
          <a:xfrm>
            <a:off x="673100" y="622300"/>
            <a:ext cx="23377504" cy="2222090"/>
          </a:xfrm>
          <a:prstGeom prst="rect">
            <a:avLst/>
          </a:prstGeom>
        </p:spPr>
        <p:txBody>
          <a:bodyPr/>
          <a:lstStyle>
            <a:lvl1pPr>
              <a:defRPr b="1"/>
            </a:lvl1pPr>
          </a:lstStyle>
          <a:p>
            <a:pPr/>
            <a:r>
              <a:t>Classification</a:t>
            </a:r>
          </a:p>
        </p:txBody>
      </p:sp>
      <p:sp>
        <p:nvSpPr>
          <p:cNvPr id="182" name="We mainly used band 5 to classify the data because the overlap between contaminated and non contaminated is less compared to other bands."/>
          <p:cNvSpPr txBox="1"/>
          <p:nvPr>
            <p:ph type="body" idx="1"/>
          </p:nvPr>
        </p:nvSpPr>
        <p:spPr>
          <a:xfrm>
            <a:off x="660400" y="3752850"/>
            <a:ext cx="23063200" cy="9328150"/>
          </a:xfrm>
          <a:prstGeom prst="rect">
            <a:avLst/>
          </a:prstGeom>
        </p:spPr>
        <p:txBody>
          <a:bodyPr/>
          <a:lstStyle/>
          <a:p>
            <a:pPr/>
            <a:r>
              <a:t>We mainly used band 5 to classify the data because the overlap between contaminated and non contaminated is less compared to other bands.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84" name="boxplot.png" descr="boxplot.png"/>
          <p:cNvPicPr>
            <a:picLocks noChangeAspect="1"/>
          </p:cNvPicPr>
          <p:nvPr/>
        </p:nvPicPr>
        <p:blipFill>
          <a:blip r:embed="rId2">
            <a:extLst/>
          </a:blip>
          <a:stretch>
            <a:fillRect/>
          </a:stretch>
        </p:blipFill>
        <p:spPr>
          <a:xfrm>
            <a:off x="7274093" y="0"/>
            <a:ext cx="18287996" cy="13716001"/>
          </a:xfrm>
          <a:prstGeom prst="rect">
            <a:avLst/>
          </a:prstGeom>
          <a:ln w="12700">
            <a:miter lim="400000"/>
          </a:ln>
        </p:spPr>
      </p:pic>
      <p:sp>
        <p:nvSpPr>
          <p:cNvPr id="185" name="Intensity values in band 5 of highly contaminated and less contaminated lakes."/>
          <p:cNvSpPr txBox="1"/>
          <p:nvPr/>
        </p:nvSpPr>
        <p:spPr>
          <a:xfrm>
            <a:off x="484288" y="2634223"/>
            <a:ext cx="5981875" cy="7124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6000"/>
            </a:lvl1pPr>
          </a:lstStyle>
          <a:p>
            <a:pPr/>
            <a:r>
              <a:t>Intensity values in band 5 of highly contaminated and less contaminated lakes.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7" name="Pixel classification :-"/>
          <p:cNvSpPr txBox="1"/>
          <p:nvPr>
            <p:ph type="body" idx="1"/>
          </p:nvPr>
        </p:nvSpPr>
        <p:spPr>
          <a:prstGeom prst="rect">
            <a:avLst/>
          </a:prstGeom>
        </p:spPr>
        <p:txBody>
          <a:bodyPr/>
          <a:lstStyle/>
          <a:p>
            <a:pPr>
              <a:defRPr u="sng"/>
            </a:pPr>
            <a:r>
              <a:rPr b="1"/>
              <a:t>Pixel classification </a:t>
            </a:r>
            <a:r>
              <a:t>:- </a:t>
            </a:r>
          </a:p>
        </p:txBody>
      </p:sp>
      <p:graphicFrame>
        <p:nvGraphicFramePr>
          <p:cNvPr id="188" name="Table"/>
          <p:cNvGraphicFramePr/>
          <p:nvPr/>
        </p:nvGraphicFramePr>
        <p:xfrm>
          <a:off x="12192000" y="622300"/>
          <a:ext cx="11518900" cy="124841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3835400"/>
                <a:gridCol w="3835400"/>
                <a:gridCol w="3835400"/>
              </a:tblGrid>
              <a:tr h="3117850">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Classes</a:t>
                      </a:r>
                    </a:p>
                  </a:txBody>
                  <a:tcPr marL="50800" marR="50800" marT="50800" marB="50800" anchor="ctr"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blipFill rotWithShape="1">
                      <a:blip r:embed="rId2"/>
                      <a:srcRect l="0" t="0" r="0" b="0"/>
                      <a:tile tx="0" ty="0" sx="100000" sy="100000" flip="none" algn="tl"/>
                    </a:blipFill>
                  </a:tcPr>
                </a:tc>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Min. pixel value</a:t>
                      </a:r>
                    </a:p>
                  </a:txBody>
                  <a:tcPr marL="50800" marR="50800" marT="50800" marB="50800" anchor="ctr" anchorCtr="0" horzOverflow="overflow">
                    <a:lnL w="12700">
                      <a:solidFill>
                        <a:srgbClr val="FFFFFF"/>
                      </a:solidFill>
                      <a:miter lim="400000"/>
                    </a:lnL>
                    <a:blipFill rotWithShape="1">
                      <a:blip r:embed="rId2"/>
                      <a:srcRect l="0" t="0" r="0" b="0"/>
                      <a:tile tx="0" ty="0" sx="100000" sy="100000" flip="none" algn="tl"/>
                    </a:blipFill>
                  </a:tcPr>
                </a:tc>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Max. pixel value</a:t>
                      </a:r>
                    </a:p>
                  </a:txBody>
                  <a:tcPr marL="50800" marR="50800" marT="50800" marB="50800" anchor="ctr" anchorCtr="0" horzOverflow="overflow">
                    <a:lnR w="12700">
                      <a:solidFill>
                        <a:srgbClr val="7695B6"/>
                      </a:solidFill>
                      <a:miter lim="400000"/>
                    </a:lnR>
                    <a:blipFill rotWithShape="1">
                      <a:blip r:embed="rId2"/>
                      <a:srcRect l="0" t="0" r="0" b="0"/>
                      <a:tile tx="0" ty="0" sx="100000" sy="100000" flip="none" algn="tl"/>
                    </a:blipFill>
                  </a:tcPr>
                </a:tc>
              </a:tr>
              <a:tr h="3117850">
                <a:tc>
                  <a:txBody>
                    <a:bodyPr/>
                    <a:lstStyle/>
                    <a:p>
                      <a:pPr defTabSz="647700">
                        <a:defRPr sz="1800">
                          <a:solidFill>
                            <a:srgbClr val="000000"/>
                          </a:solidFill>
                        </a:defRPr>
                      </a:pPr>
                      <a:r>
                        <a:rPr sz="4200">
                          <a:solidFill>
                            <a:srgbClr val="615F5C"/>
                          </a:solidFill>
                        </a:rPr>
                        <a:t>Pure</a:t>
                      </a:r>
                    </a:p>
                  </a:txBody>
                  <a:tcPr marL="50800" marR="50800" marT="50800" marB="50800" anchor="ctr" anchorCtr="0" horzOverflow="overflow">
                    <a:lnT w="12700">
                      <a:solidFill>
                        <a:srgbClr val="FFFFFF"/>
                      </a:solidFill>
                      <a:miter lim="400000"/>
                    </a:lnT>
                  </a:tcPr>
                </a:tc>
                <a:tc>
                  <a:txBody>
                    <a:bodyPr/>
                    <a:lstStyle/>
                    <a:p>
                      <a:pPr defTabSz="647700">
                        <a:defRPr sz="1800">
                          <a:solidFill>
                            <a:srgbClr val="000000"/>
                          </a:solidFill>
                        </a:defRPr>
                      </a:pPr>
                      <a:r>
                        <a:rPr sz="4200">
                          <a:solidFill>
                            <a:srgbClr val="615F5C"/>
                          </a:solidFill>
                        </a:rPr>
                        <a:t>5400</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6200</a:t>
                      </a:r>
                    </a:p>
                  </a:txBody>
                  <a:tcPr marL="50800" marR="50800" marT="50800" marB="50800" anchor="ctr" anchorCtr="0" horzOverflow="overflow"/>
                </a:tc>
              </a:tr>
              <a:tr h="3117850">
                <a:tc>
                  <a:txBody>
                    <a:bodyPr/>
                    <a:lstStyle/>
                    <a:p>
                      <a:pPr defTabSz="647700">
                        <a:defRPr sz="1800">
                          <a:solidFill>
                            <a:srgbClr val="000000"/>
                          </a:solidFill>
                        </a:defRPr>
                      </a:pPr>
                      <a:r>
                        <a:rPr sz="4200">
                          <a:solidFill>
                            <a:srgbClr val="615F5C"/>
                          </a:solidFill>
                        </a:rPr>
                        <a:t>Contaminated</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6200</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8000</a:t>
                      </a:r>
                    </a:p>
                  </a:txBody>
                  <a:tcPr marL="50800" marR="50800" marT="50800" marB="50800" anchor="ctr" anchorCtr="0" horzOverflow="overflow"/>
                </a:tc>
              </a:tr>
              <a:tr h="3117850">
                <a:tc>
                  <a:txBody>
                    <a:bodyPr/>
                    <a:lstStyle/>
                    <a:p>
                      <a:pPr defTabSz="647700">
                        <a:defRPr sz="1800">
                          <a:solidFill>
                            <a:srgbClr val="000000"/>
                          </a:solidFill>
                        </a:defRPr>
                      </a:pPr>
                      <a:r>
                        <a:rPr sz="4200">
                          <a:solidFill>
                            <a:srgbClr val="615F5C"/>
                          </a:solidFill>
                        </a:rPr>
                        <a:t>Roads and water soil</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8000</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&gt;8000</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90" name="Screenshot (838).png" descr="Screenshot (838).png"/>
          <p:cNvPicPr>
            <a:picLocks noChangeAspect="1"/>
          </p:cNvPicPr>
          <p:nvPr/>
        </p:nvPicPr>
        <p:blipFill>
          <a:blip r:embed="rId2">
            <a:extLst/>
          </a:blip>
          <a:stretch>
            <a:fillRect/>
          </a:stretch>
        </p:blipFill>
        <p:spPr>
          <a:xfrm>
            <a:off x="9722091" y="57138"/>
            <a:ext cx="14684313" cy="13601724"/>
          </a:xfrm>
          <a:prstGeom prst="rect">
            <a:avLst/>
          </a:prstGeom>
          <a:ln w="12700">
            <a:miter lim="400000"/>
          </a:ln>
        </p:spPr>
      </p:pic>
      <p:sp>
        <p:nvSpPr>
          <p:cNvPr id="191" name="Pure Water pixels"/>
          <p:cNvSpPr txBox="1"/>
          <p:nvPr/>
        </p:nvSpPr>
        <p:spPr>
          <a:xfrm>
            <a:off x="1713508" y="5908542"/>
            <a:ext cx="6594588"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200"/>
            </a:lvl1pPr>
          </a:lstStyle>
          <a:p>
            <a:pPr/>
            <a:r>
              <a:t>Pure Water pixels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Goal"/>
          <p:cNvSpPr txBox="1"/>
          <p:nvPr>
            <p:ph type="title"/>
          </p:nvPr>
        </p:nvSpPr>
        <p:spPr>
          <a:prstGeom prst="rect">
            <a:avLst/>
          </a:prstGeom>
        </p:spPr>
        <p:txBody>
          <a:bodyPr/>
          <a:lstStyle/>
          <a:p>
            <a:pPr lvl="1">
              <a:defRPr b="1">
                <a:solidFill>
                  <a:srgbClr val="000000"/>
                </a:solidFill>
              </a:defRPr>
            </a:pPr>
            <a:r>
              <a:t>Goal</a:t>
            </a:r>
          </a:p>
        </p:txBody>
      </p:sp>
      <p:sp>
        <p:nvSpPr>
          <p:cNvPr id="139" name="Extraction of water bodies in Bangalore.…"/>
          <p:cNvSpPr txBox="1"/>
          <p:nvPr>
            <p:ph type="body" idx="1"/>
          </p:nvPr>
        </p:nvSpPr>
        <p:spPr>
          <a:xfrm>
            <a:off x="673100" y="4191000"/>
            <a:ext cx="22860000" cy="6802147"/>
          </a:xfrm>
          <a:prstGeom prst="rect">
            <a:avLst/>
          </a:prstGeom>
        </p:spPr>
        <p:txBody>
          <a:bodyPr/>
          <a:lstStyle/>
          <a:p>
            <a:pPr/>
            <a:r>
              <a:t>Extraction of water bodies in Bangalore.</a:t>
            </a:r>
          </a:p>
          <a:p>
            <a:pPr/>
            <a:r>
              <a:t>Classifying them on the basis of the level of contamination.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93" name="Screenshot (840).png" descr="Screenshot (840).png"/>
          <p:cNvPicPr>
            <a:picLocks noChangeAspect="1"/>
          </p:cNvPicPr>
          <p:nvPr/>
        </p:nvPicPr>
        <p:blipFill>
          <a:blip r:embed="rId2">
            <a:extLst/>
          </a:blip>
          <a:stretch>
            <a:fillRect/>
          </a:stretch>
        </p:blipFill>
        <p:spPr>
          <a:xfrm>
            <a:off x="9682179" y="6060"/>
            <a:ext cx="14731930" cy="13555617"/>
          </a:xfrm>
          <a:prstGeom prst="rect">
            <a:avLst/>
          </a:prstGeom>
          <a:ln w="12700">
            <a:miter lim="400000"/>
          </a:ln>
        </p:spPr>
      </p:pic>
      <p:sp>
        <p:nvSpPr>
          <p:cNvPr id="194" name="Contaminated Water pixels"/>
          <p:cNvSpPr txBox="1"/>
          <p:nvPr/>
        </p:nvSpPr>
        <p:spPr>
          <a:xfrm>
            <a:off x="-77113" y="5719563"/>
            <a:ext cx="10049844"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200"/>
            </a:lvl1pPr>
          </a:lstStyle>
          <a:p>
            <a:pPr/>
            <a:r>
              <a:t>Contaminated Water pixels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96" name="Screenshot (839).png" descr="Screenshot (839).png"/>
          <p:cNvPicPr>
            <a:picLocks noChangeAspect="1"/>
          </p:cNvPicPr>
          <p:nvPr/>
        </p:nvPicPr>
        <p:blipFill>
          <a:blip r:embed="rId2">
            <a:extLst/>
          </a:blip>
          <a:stretch>
            <a:fillRect/>
          </a:stretch>
        </p:blipFill>
        <p:spPr>
          <a:xfrm>
            <a:off x="9499520" y="-20378"/>
            <a:ext cx="14952689" cy="13716001"/>
          </a:xfrm>
          <a:prstGeom prst="rect">
            <a:avLst/>
          </a:prstGeom>
          <a:ln w="12700">
            <a:miter lim="400000"/>
          </a:ln>
        </p:spPr>
      </p:pic>
      <p:sp>
        <p:nvSpPr>
          <p:cNvPr id="197" name="Road and Water-soil Pixels"/>
          <p:cNvSpPr txBox="1"/>
          <p:nvPr/>
        </p:nvSpPr>
        <p:spPr>
          <a:xfrm>
            <a:off x="52538" y="5941052"/>
            <a:ext cx="9729577"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200"/>
            </a:lvl1pPr>
          </a:lstStyle>
          <a:p>
            <a:pPr/>
            <a:r>
              <a:t>Road and Water-soil Pixels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9" name="IMG_2221.JPG" descr="IMG_2221.JPG"/>
          <p:cNvPicPr>
            <a:picLocks noChangeAspect="1"/>
          </p:cNvPicPr>
          <p:nvPr>
            <p:ph type="pic" idx="13"/>
          </p:nvPr>
        </p:nvPicPr>
        <p:blipFill>
          <a:blip r:embed="rId2">
            <a:extLst/>
          </a:blip>
          <a:srcRect l="3038" t="19042" r="0" b="24739"/>
          <a:stretch>
            <a:fillRect/>
          </a:stretch>
        </p:blipFill>
        <p:spPr>
          <a:xfrm>
            <a:off x="15985696" y="6589454"/>
            <a:ext cx="7179104" cy="5549901"/>
          </a:xfrm>
          <a:prstGeom prst="rect">
            <a:avLst/>
          </a:prstGeom>
          <a:ln w="25400"/>
          <a:effectLst>
            <a:reflection blurRad="0" stA="50000" stPos="0" endA="0" endPos="40000" dist="0" dir="5400000" fadeDir="5400000" sx="100000" sy="-100000" kx="0" ky="0" algn="bl" rotWithShape="0"/>
          </a:effectLst>
        </p:spPr>
      </p:pic>
      <p:pic>
        <p:nvPicPr>
          <p:cNvPr id="200" name="IMG_2222.JPG" descr="IMG_2222.JPG"/>
          <p:cNvPicPr>
            <a:picLocks noChangeAspect="1"/>
          </p:cNvPicPr>
          <p:nvPr>
            <p:ph type="pic" idx="14"/>
          </p:nvPr>
        </p:nvPicPr>
        <p:blipFill>
          <a:blip r:embed="rId3">
            <a:extLst/>
          </a:blip>
          <a:srcRect l="0" t="21891" r="0" b="21891"/>
          <a:stretch>
            <a:fillRect/>
          </a:stretch>
        </p:blipFill>
        <p:spPr>
          <a:prstGeom prst="rect">
            <a:avLst/>
          </a:prstGeom>
        </p:spPr>
      </p:pic>
      <p:pic>
        <p:nvPicPr>
          <p:cNvPr id="201" name="IMG_2223.JPG" descr="IMG_2223.JPG"/>
          <p:cNvPicPr>
            <a:picLocks noChangeAspect="1"/>
          </p:cNvPicPr>
          <p:nvPr>
            <p:ph type="pic" idx="15"/>
          </p:nvPr>
        </p:nvPicPr>
        <p:blipFill>
          <a:blip r:embed="rId4">
            <a:extLst/>
          </a:blip>
          <a:srcRect l="0" t="19657" r="0" b="19657"/>
          <a:stretch>
            <a:fillRect/>
          </a:stretch>
        </p:blipFill>
        <p:spPr>
          <a:prstGeom prst="rect">
            <a:avLst/>
          </a:prstGeom>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Comparison"/>
          <p:cNvSpPr txBox="1"/>
          <p:nvPr>
            <p:ph type="title"/>
          </p:nvPr>
        </p:nvSpPr>
        <p:spPr>
          <a:prstGeom prst="rect">
            <a:avLst/>
          </a:prstGeom>
        </p:spPr>
        <p:txBody>
          <a:bodyPr/>
          <a:lstStyle>
            <a:lvl1pPr>
              <a:defRPr b="1"/>
            </a:lvl1pPr>
          </a:lstStyle>
          <a:p>
            <a:pPr/>
            <a:r>
              <a:t>Comparison</a:t>
            </a:r>
          </a:p>
        </p:txBody>
      </p:sp>
      <p:sp>
        <p:nvSpPr>
          <p:cNvPr id="204" name="We referred to two reports. One from KSPCB(2017) and the other from IISc(2016).…"/>
          <p:cNvSpPr txBox="1"/>
          <p:nvPr>
            <p:ph type="body" idx="1"/>
          </p:nvPr>
        </p:nvSpPr>
        <p:spPr>
          <a:prstGeom prst="rect">
            <a:avLst/>
          </a:prstGeom>
        </p:spPr>
        <p:txBody>
          <a:bodyPr/>
          <a:lstStyle/>
          <a:p>
            <a:pPr/>
            <a:r>
              <a:t>We referred to two reports. One from KSPCB(2017) and the other from IISc(2016).</a:t>
            </a:r>
          </a:p>
          <a:p>
            <a:pPr/>
            <a:r>
              <a:t>KSPCB says that Agara lake and Ulsoor lake have water quality index at satisfactory levels.According to our output, these two lakes have pure water pixels.</a:t>
            </a:r>
          </a:p>
          <a:p>
            <a:pPr/>
            <a:r>
              <a:t>IISc says that Mylasandra lake 1 and lake 2 have better water quality. According to our output, these two lakes are under contaminated category.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Conclusion"/>
          <p:cNvSpPr txBox="1"/>
          <p:nvPr>
            <p:ph type="title"/>
          </p:nvPr>
        </p:nvSpPr>
        <p:spPr>
          <a:prstGeom prst="rect">
            <a:avLst/>
          </a:prstGeom>
        </p:spPr>
        <p:txBody>
          <a:bodyPr/>
          <a:lstStyle>
            <a:lvl1pPr>
              <a:defRPr b="1"/>
            </a:lvl1pPr>
          </a:lstStyle>
          <a:p>
            <a:pPr/>
            <a:r>
              <a:t>Conclusion</a:t>
            </a:r>
          </a:p>
        </p:txBody>
      </p:sp>
      <p:graphicFrame>
        <p:nvGraphicFramePr>
          <p:cNvPr id="207" name="Table"/>
          <p:cNvGraphicFramePr/>
          <p:nvPr/>
        </p:nvGraphicFramePr>
        <p:xfrm>
          <a:off x="2899421" y="3752850"/>
          <a:ext cx="11531601" cy="8890000"/>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4271845"/>
                <a:gridCol w="3509654"/>
                <a:gridCol w="5314673"/>
                <a:gridCol w="5501684"/>
              </a:tblGrid>
              <a:tr h="1379038">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Classes</a:t>
                      </a:r>
                    </a:p>
                  </a:txBody>
                  <a:tcPr marL="50800" marR="50800" marT="50800" marB="50800" anchor="ctr" anchorCtr="0" horzOverflow="overflow">
                    <a:lnL w="12700">
                      <a:solidFill>
                        <a:srgbClr val="7695B6"/>
                      </a:solidFill>
                      <a:miter lim="400000"/>
                    </a:lnL>
                    <a:blipFill rotWithShape="1">
                      <a:blip r:embed="rId2"/>
                      <a:srcRect l="0" t="0" r="0" b="0"/>
                      <a:tile tx="0" ty="0" sx="100000" sy="100000" flip="none" algn="tl"/>
                    </a:blipFill>
                  </a:tcPr>
                </a:tc>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No.of pixels</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Area
(sq.km)</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Percentage</a:t>
                      </a:r>
                    </a:p>
                  </a:txBody>
                  <a:tcPr marL="50800" marR="50800" marT="50800" marB="50800" anchor="ctr" anchorCtr="0" horzOverflow="overflow">
                    <a:lnR w="12700">
                      <a:solidFill>
                        <a:srgbClr val="7695B6"/>
                      </a:solidFill>
                      <a:miter lim="400000"/>
                    </a:lnR>
                    <a:blipFill rotWithShape="1">
                      <a:blip r:embed="rId2"/>
                      <a:srcRect l="0" t="0" r="0" b="0"/>
                      <a:tile tx="0" ty="0" sx="100000" sy="100000" flip="none" algn="tl"/>
                    </a:blipFill>
                  </a:tcPr>
                </a:tc>
              </a:tr>
              <a:tr h="915695">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Bangalore </a:t>
                      </a:r>
                    </a:p>
                  </a:txBody>
                  <a:tcPr marL="50800" marR="50800" marT="50800" marB="50800" anchor="ctr" anchorCtr="0" horzOverflow="overflow">
                    <a:blipFill rotWithShape="1">
                      <a:blip r:embed="rId3"/>
                      <a:srcRect l="0" t="0" r="0" b="0"/>
                      <a:tile tx="0" ty="0" sx="100000" sy="100000" flip="none" algn="tl"/>
                    </a:blipFill>
                  </a:tcPr>
                </a:tc>
                <a:tc>
                  <a:txBody>
                    <a:bodyPr/>
                    <a:lstStyle/>
                    <a:p>
                      <a:pPr defTabSz="647700">
                        <a:defRPr sz="1800">
                          <a:solidFill>
                            <a:srgbClr val="000000"/>
                          </a:solidFill>
                        </a:defRPr>
                      </a:pPr>
                      <a:r>
                        <a:rPr sz="4200">
                          <a:solidFill>
                            <a:srgbClr val="615F5C"/>
                          </a:solidFill>
                        </a:rPr>
                        <a:t>1973866</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1776.479</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100%</a:t>
                      </a:r>
                    </a:p>
                  </a:txBody>
                  <a:tcPr marL="50800" marR="50800" marT="50800" marB="50800" anchor="ctr" anchorCtr="0" horzOverflow="overflow"/>
                </a:tc>
              </a:tr>
              <a:tr h="1509822">
                <a:tc>
                  <a:txBody>
                    <a:bodyPr/>
                    <a:lstStyle/>
                    <a:p>
                      <a:pPr defTabSz="914400">
                        <a:tabLst>
                          <a:tab pos="1282700" algn="l"/>
                        </a:tabLst>
                        <a:defRPr sz="4200">
                          <a:effectLst>
                            <a:outerShdw sx="100000" sy="100000" kx="0" ky="0" algn="b" rotWithShape="0" blurRad="25400" dist="12700" dir="5400000">
                              <a:srgbClr val="000000">
                                <a:alpha val="50000"/>
                              </a:srgbClr>
                            </a:outerShdw>
                          </a:effectLst>
                        </a:defRPr>
                      </a:pPr>
                      <a:r>
                        <a:t>AWEI</a:t>
                      </a:r>
                      <a:r>
                        <a:rPr baseline="-5999"/>
                        <a:t>sh</a:t>
                      </a:r>
                      <a:endParaRPr baseline="-5999"/>
                    </a:p>
                    <a:p>
                      <a:pPr defTabSz="914400">
                        <a:tabLst>
                          <a:tab pos="1282700" algn="l"/>
                        </a:tabLst>
                        <a:defRPr sz="4200">
                          <a:effectLst>
                            <a:outerShdw sx="100000" sy="100000" kx="0" ky="0" algn="b" rotWithShape="0" blurRad="25400" dist="12700" dir="5400000">
                              <a:srgbClr val="000000">
                                <a:alpha val="50000"/>
                              </a:srgbClr>
                            </a:outerShdw>
                          </a:effectLst>
                        </a:defRPr>
                      </a:pPr>
                      <a:r>
                        <a:rPr baseline="-5999"/>
                        <a:t> </a:t>
                      </a:r>
                      <a:r>
                        <a:t>(non-water)</a:t>
                      </a:r>
                    </a:p>
                  </a:txBody>
                  <a:tcPr marL="50800" marR="50800" marT="50800" marB="50800" anchor="ctr" anchorCtr="0" horzOverflow="overflow">
                    <a:blipFill rotWithShape="1">
                      <a:blip r:embed="rId3"/>
                      <a:srcRect l="0" t="0" r="0" b="0"/>
                      <a:tile tx="0" ty="0" sx="100000" sy="100000" flip="none" algn="tl"/>
                    </a:blipFill>
                  </a:tcPr>
                </a:tc>
                <a:tc>
                  <a:txBody>
                    <a:bodyPr/>
                    <a:lstStyle/>
                    <a:p>
                      <a:pPr defTabSz="647700">
                        <a:defRPr sz="1800">
                          <a:solidFill>
                            <a:srgbClr val="000000"/>
                          </a:solidFill>
                        </a:defRPr>
                      </a:pPr>
                      <a:r>
                        <a:rPr sz="4200">
                          <a:solidFill>
                            <a:srgbClr val="615F5C"/>
                          </a:solidFill>
                        </a:rPr>
                        <a:t>1938641</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1744.769</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98.215%</a:t>
                      </a:r>
                    </a:p>
                  </a:txBody>
                  <a:tcPr marL="50800" marR="50800" marT="50800" marB="50800" anchor="ctr" anchorCtr="0" horzOverflow="overflow"/>
                </a:tc>
              </a:tr>
              <a:tr h="1427021">
                <a:tc>
                  <a:txBody>
                    <a:bodyPr/>
                    <a:lstStyle/>
                    <a:p>
                      <a:pPr defTabSz="914400">
                        <a:tabLst>
                          <a:tab pos="1282700" algn="l"/>
                        </a:tabLst>
                        <a:defRPr sz="4200">
                          <a:effectLst>
                            <a:outerShdw sx="100000" sy="100000" kx="0" ky="0" algn="b" rotWithShape="0" blurRad="25400" dist="12700" dir="5400000">
                              <a:srgbClr val="000000">
                                <a:alpha val="50000"/>
                              </a:srgbClr>
                            </a:outerShdw>
                          </a:effectLst>
                        </a:defRPr>
                      </a:pPr>
                      <a:r>
                        <a:t>AWEI</a:t>
                      </a:r>
                      <a:r>
                        <a:rPr baseline="-5999"/>
                        <a:t>sh</a:t>
                      </a:r>
                      <a:endParaRPr baseline="-5999"/>
                    </a:p>
                    <a:p>
                      <a:pPr defTabSz="914400">
                        <a:tabLst>
                          <a:tab pos="1282700" algn="l"/>
                        </a:tabLst>
                        <a:defRPr sz="4200">
                          <a:effectLst>
                            <a:outerShdw sx="100000" sy="100000" kx="0" ky="0" algn="b" rotWithShape="0" blurRad="25400" dist="12700" dir="5400000">
                              <a:srgbClr val="000000">
                                <a:alpha val="50000"/>
                              </a:srgbClr>
                            </a:outerShdw>
                          </a:effectLst>
                        </a:defRPr>
                      </a:pPr>
                      <a:r>
                        <a:t>(water)</a:t>
                      </a:r>
                    </a:p>
                  </a:txBody>
                  <a:tcPr marL="50800" marR="50800" marT="50800" marB="50800" anchor="ctr" anchorCtr="0" horzOverflow="overflow">
                    <a:blipFill rotWithShape="1">
                      <a:blip r:embed="rId3"/>
                      <a:srcRect l="0" t="0" r="0" b="0"/>
                      <a:tile tx="0" ty="0" sx="100000" sy="100000" flip="none" algn="tl"/>
                    </a:blipFill>
                  </a:tcPr>
                </a:tc>
                <a:tc>
                  <a:txBody>
                    <a:bodyPr/>
                    <a:lstStyle/>
                    <a:p>
                      <a:pPr defTabSz="647700">
                        <a:defRPr sz="1800">
                          <a:solidFill>
                            <a:srgbClr val="000000"/>
                          </a:solidFill>
                        </a:defRPr>
                      </a:pPr>
                      <a:r>
                        <a:rPr sz="4200">
                          <a:solidFill>
                            <a:srgbClr val="615F5C"/>
                          </a:solidFill>
                        </a:rPr>
                        <a:t>35225</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31.7025</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1.784%</a:t>
                      </a:r>
                    </a:p>
                  </a:txBody>
                  <a:tcPr marL="50800" marR="50800" marT="50800" marB="50800" anchor="ctr" anchorCtr="0" horzOverflow="overflow"/>
                </a:tc>
              </a:tr>
              <a:tr h="1109349">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pure</a:t>
                      </a:r>
                    </a:p>
                  </a:txBody>
                  <a:tcPr marL="50800" marR="50800" marT="50800" marB="50800" anchor="ctr" anchorCtr="0" horzOverflow="overflow">
                    <a:blipFill rotWithShape="1">
                      <a:blip r:embed="rId3"/>
                      <a:srcRect l="0" t="0" r="0" b="0"/>
                      <a:tile tx="0" ty="0" sx="100000" sy="100000" flip="none" algn="tl"/>
                    </a:blipFill>
                  </a:tcPr>
                </a:tc>
                <a:tc>
                  <a:txBody>
                    <a:bodyPr/>
                    <a:lstStyle/>
                    <a:p>
                      <a:pPr defTabSz="647700">
                        <a:defRPr sz="1800">
                          <a:solidFill>
                            <a:srgbClr val="000000"/>
                          </a:solidFill>
                        </a:defRPr>
                      </a:pPr>
                      <a:r>
                        <a:rPr sz="4200">
                          <a:solidFill>
                            <a:srgbClr val="615F5C"/>
                          </a:solidFill>
                        </a:rPr>
                        <a:t>1675</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1.5075</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0.084%</a:t>
                      </a:r>
                    </a:p>
                  </a:txBody>
                  <a:tcPr marL="50800" marR="50800" marT="50800" marB="50800" anchor="ctr" anchorCtr="0" horzOverflow="overflow"/>
                </a:tc>
              </a:tr>
              <a:tr h="1268185">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contaminated</a:t>
                      </a:r>
                    </a:p>
                  </a:txBody>
                  <a:tcPr marL="50800" marR="50800" marT="50800" marB="50800" anchor="ctr" anchorCtr="0" horzOverflow="overflow">
                    <a:blipFill rotWithShape="1">
                      <a:blip r:embed="rId3"/>
                      <a:srcRect l="0" t="0" r="0" b="0"/>
                      <a:tile tx="0" ty="0" sx="100000" sy="100000" flip="none" algn="tl"/>
                    </a:blipFill>
                  </a:tcPr>
                </a:tc>
                <a:tc>
                  <a:txBody>
                    <a:bodyPr/>
                    <a:lstStyle/>
                    <a:p>
                      <a:pPr defTabSz="647700">
                        <a:defRPr sz="1800">
                          <a:solidFill>
                            <a:srgbClr val="000000"/>
                          </a:solidFill>
                        </a:defRPr>
                      </a:pPr>
                      <a:r>
                        <a:rPr sz="4200">
                          <a:solidFill>
                            <a:srgbClr val="615F5C"/>
                          </a:solidFill>
                        </a:rPr>
                        <a:t>12889</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11.6001</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0.6529%</a:t>
                      </a:r>
                    </a:p>
                  </a:txBody>
                  <a:tcPr marL="50800" marR="50800" marT="50800" marB="50800" anchor="ctr" anchorCtr="0" horzOverflow="overflow"/>
                </a:tc>
              </a:tr>
              <a:tr h="1536700">
                <a:tc>
                  <a:txBody>
                    <a:bodyPr/>
                    <a:lstStyle/>
                    <a:p>
                      <a:pPr defTabSz="914400">
                        <a:tabLst>
                          <a:tab pos="1282700" algn="l"/>
                        </a:tabLst>
                        <a:defRPr sz="1800">
                          <a:solidFill>
                            <a:srgbClr val="000000"/>
                          </a:solidFill>
                        </a:defRPr>
                      </a:pPr>
                      <a:r>
                        <a:rPr sz="4200">
                          <a:solidFill>
                            <a:srgbClr val="F6F4EF"/>
                          </a:solidFill>
                          <a:effectLst>
                            <a:outerShdw sx="100000" sy="100000" kx="0" ky="0" algn="b" rotWithShape="0" blurRad="25400" dist="12700" dir="5400000">
                              <a:srgbClr val="000000">
                                <a:alpha val="50000"/>
                              </a:srgbClr>
                            </a:outerShdw>
                          </a:effectLst>
                        </a:rPr>
                        <a:t>roads/
water-soil</a:t>
                      </a:r>
                    </a:p>
                  </a:txBody>
                  <a:tcPr marL="50800" marR="50800" marT="50800" marB="50800" anchor="ctr" anchorCtr="0" horzOverflow="overflow">
                    <a:lnB w="12700">
                      <a:solidFill>
                        <a:srgbClr val="7695B6"/>
                      </a:solidFill>
                      <a:miter lim="400000"/>
                    </a:lnB>
                    <a:blipFill rotWithShape="1">
                      <a:blip r:embed="rId3"/>
                      <a:srcRect l="0" t="0" r="0" b="0"/>
                      <a:tile tx="0" ty="0" sx="100000" sy="100000" flip="none" algn="tl"/>
                    </a:blipFill>
                  </a:tcPr>
                </a:tc>
                <a:tc>
                  <a:txBody>
                    <a:bodyPr/>
                    <a:lstStyle/>
                    <a:p>
                      <a:pPr defTabSz="647700">
                        <a:defRPr sz="1800">
                          <a:solidFill>
                            <a:srgbClr val="000000"/>
                          </a:solidFill>
                        </a:defRPr>
                      </a:pPr>
                      <a:r>
                        <a:rPr sz="4200">
                          <a:solidFill>
                            <a:srgbClr val="615F5C"/>
                          </a:solidFill>
                        </a:rPr>
                        <a:t>20661</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18.5949</a:t>
                      </a:r>
                    </a:p>
                  </a:txBody>
                  <a:tcPr marL="50800" marR="50800" marT="50800" marB="50800" anchor="ctr" anchorCtr="0" horzOverflow="overflow"/>
                </a:tc>
                <a:tc>
                  <a:txBody>
                    <a:bodyPr/>
                    <a:lstStyle/>
                    <a:p>
                      <a:pPr defTabSz="647700">
                        <a:defRPr sz="1800">
                          <a:solidFill>
                            <a:srgbClr val="000000"/>
                          </a:solidFill>
                        </a:defRPr>
                      </a:pPr>
                      <a:r>
                        <a:rPr sz="4200">
                          <a:solidFill>
                            <a:srgbClr val="615F5C"/>
                          </a:solidFill>
                        </a:rPr>
                        <a:t>1.0467%</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Citations"/>
          <p:cNvSpPr txBox="1"/>
          <p:nvPr>
            <p:ph type="title"/>
          </p:nvPr>
        </p:nvSpPr>
        <p:spPr>
          <a:prstGeom prst="rect">
            <a:avLst/>
          </a:prstGeom>
        </p:spPr>
        <p:txBody>
          <a:bodyPr/>
          <a:lstStyle>
            <a:lvl1pPr>
              <a:defRPr b="1"/>
            </a:lvl1pPr>
          </a:lstStyle>
          <a:p>
            <a:pPr/>
            <a:r>
              <a:t>Citations</a:t>
            </a:r>
          </a:p>
        </p:txBody>
      </p:sp>
      <p:sp>
        <p:nvSpPr>
          <p:cNvPr id="210" name="Automated Water Extraction Index: A New technique for surface mapping using Landsat Imagery by Gudina Legese Feyisa Et al. (https://www.researchgate.net/publication/259093823)…"/>
          <p:cNvSpPr txBox="1"/>
          <p:nvPr>
            <p:ph type="body" idx="1"/>
          </p:nvPr>
        </p:nvSpPr>
        <p:spPr>
          <a:prstGeom prst="rect">
            <a:avLst/>
          </a:prstGeom>
        </p:spPr>
        <p:txBody>
          <a:bodyPr/>
          <a:lstStyle/>
          <a:p>
            <a:pPr marL="685037" indent="-685037" defTabSz="767715">
              <a:spcBef>
                <a:spcPts val="5400"/>
              </a:spcBef>
              <a:defRPr sz="4836"/>
            </a:pPr>
            <a:r>
              <a:t>Automated Water Extraction Index: A New technique for surface mapping using Landsat Imagery by </a:t>
            </a:r>
            <a:r>
              <a:rPr i="1"/>
              <a:t>Gudina Legese Feyisa </a:t>
            </a:r>
            <a:r>
              <a:t>Et al. (</a:t>
            </a:r>
            <a:r>
              <a:rPr u="sng">
                <a:hlinkClick r:id="rId2" invalidUrl="" action="" tgtFrame="" tooltip="" history="1" highlightClick="0" endSnd="0"/>
              </a:rPr>
              <a:t>https://www.researchgate.net/publication/259093823</a:t>
            </a:r>
            <a:r>
              <a:t>)</a:t>
            </a:r>
          </a:p>
          <a:p>
            <a:pPr marL="685037" indent="-685037" defTabSz="767715">
              <a:spcBef>
                <a:spcPts val="5400"/>
              </a:spcBef>
              <a:defRPr sz="4836"/>
            </a:pPr>
            <a:r>
              <a:t>Modification of Normalised difference water index(NDWI) to enhance open water features in remotely sensed imagery by </a:t>
            </a:r>
            <a:r>
              <a:rPr i="1"/>
              <a:t>Hanqiu Xu</a:t>
            </a:r>
            <a:r>
              <a:t>.(</a:t>
            </a:r>
            <a:r>
              <a:rPr u="sng">
                <a:hlinkClick r:id="rId3" invalidUrl="" action="" tgtFrame="" tooltip="" history="1" highlightClick="0" endSnd="0"/>
              </a:rPr>
              <a:t>www.aari.ru/docs/pub/060804/xuh06.pdf</a:t>
            </a:r>
            <a:r>
              <a:t>)</a:t>
            </a:r>
          </a:p>
          <a:p>
            <a:pPr marL="685037" indent="-685037" defTabSz="767715">
              <a:spcBef>
                <a:spcPts val="5400"/>
              </a:spcBef>
              <a:defRPr sz="4836"/>
            </a:pPr>
            <a:r>
              <a:t>Wetlands : Treasure of Bangalore (Abused, Polluted, Encroached and Vanishing) by </a:t>
            </a:r>
            <a:r>
              <a:rPr i="1"/>
              <a:t>Ramachandra T.V</a:t>
            </a:r>
            <a:r>
              <a:t>. Et al.(</a:t>
            </a:r>
            <a:r>
              <a:rPr u="sng">
                <a:hlinkClick r:id="rId4" invalidUrl="" action="" tgtFrame="" tooltip="" history="1" highlightClick="0" endSnd="0"/>
              </a:rPr>
              <a:t>http://wgbis.ces.iisc.ernet.in/energy/water/paper/ETR101/ETR101_wetlands_treasure-P.pdf</a:t>
            </a:r>
            <a:r>
              <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Thank you!"/>
          <p:cNvSpPr txBox="1"/>
          <p:nvPr>
            <p:ph type="title"/>
          </p:nvPr>
        </p:nvSpPr>
        <p:spPr>
          <a:prstGeom prst="rect">
            <a:avLst/>
          </a:prstGeom>
        </p:spPr>
        <p:txBody>
          <a:bodyPr/>
          <a:lstStyle>
            <a:lvl1pPr>
              <a:defRPr b="1"/>
            </a:lvl1pPr>
          </a:lstStyle>
          <a:p>
            <a:pPr/>
            <a:r>
              <a:t>                              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Motivation"/>
          <p:cNvSpPr txBox="1"/>
          <p:nvPr>
            <p:ph type="title"/>
          </p:nvPr>
        </p:nvSpPr>
        <p:spPr>
          <a:prstGeom prst="rect">
            <a:avLst/>
          </a:prstGeom>
        </p:spPr>
        <p:txBody>
          <a:bodyPr/>
          <a:lstStyle/>
          <a:p>
            <a:pPr lvl="1">
              <a:defRPr b="1">
                <a:solidFill>
                  <a:srgbClr val="000000"/>
                </a:solidFill>
              </a:defRPr>
            </a:pPr>
            <a:r>
              <a:t>Motivation</a:t>
            </a:r>
          </a:p>
        </p:txBody>
      </p:sp>
      <p:sp>
        <p:nvSpPr>
          <p:cNvPr id="142" name="Concerned about water pollution in Bangalore.…"/>
          <p:cNvSpPr txBox="1"/>
          <p:nvPr>
            <p:ph type="body" idx="1"/>
          </p:nvPr>
        </p:nvSpPr>
        <p:spPr>
          <a:xfrm>
            <a:off x="673100" y="4191000"/>
            <a:ext cx="23050500" cy="6370041"/>
          </a:xfrm>
          <a:prstGeom prst="rect">
            <a:avLst/>
          </a:prstGeom>
        </p:spPr>
        <p:txBody>
          <a:bodyPr/>
          <a:lstStyle/>
          <a:p>
            <a:pPr/>
            <a:r>
              <a:t>Concerned about water pollution in Bangalore.</a:t>
            </a:r>
          </a:p>
          <a:p>
            <a:pPr/>
            <a:r>
              <a:t>Interesting area of Research.</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44" name="IMG_2020.JPG" descr="IMG_2020.JPG"/>
          <p:cNvPicPr>
            <a:picLocks noChangeAspect="1"/>
          </p:cNvPicPr>
          <p:nvPr/>
        </p:nvPicPr>
        <p:blipFill>
          <a:blip r:embed="rId2">
            <a:extLst/>
          </a:blip>
          <a:stretch>
            <a:fillRect/>
          </a:stretch>
        </p:blipFill>
        <p:spPr>
          <a:xfrm>
            <a:off x="39332" y="27646"/>
            <a:ext cx="8333288" cy="6249966"/>
          </a:xfrm>
          <a:prstGeom prst="rect">
            <a:avLst/>
          </a:prstGeom>
          <a:ln w="12700">
            <a:miter lim="400000"/>
          </a:ln>
        </p:spPr>
      </p:pic>
      <p:pic>
        <p:nvPicPr>
          <p:cNvPr id="145" name="Image" descr="Image"/>
          <p:cNvPicPr>
            <a:picLocks noChangeAspect="1"/>
          </p:cNvPicPr>
          <p:nvPr/>
        </p:nvPicPr>
        <p:blipFill>
          <a:blip r:embed="rId3">
            <a:extLst/>
          </a:blip>
          <a:stretch>
            <a:fillRect/>
          </a:stretch>
        </p:blipFill>
        <p:spPr>
          <a:xfrm>
            <a:off x="8453139" y="-22372"/>
            <a:ext cx="6350001" cy="6350001"/>
          </a:xfrm>
          <a:prstGeom prst="rect">
            <a:avLst/>
          </a:prstGeom>
          <a:ln w="12700">
            <a:miter lim="400000"/>
          </a:ln>
        </p:spPr>
      </p:pic>
      <p:pic>
        <p:nvPicPr>
          <p:cNvPr id="146" name="Image" descr="Image"/>
          <p:cNvPicPr>
            <a:picLocks noChangeAspect="1"/>
          </p:cNvPicPr>
          <p:nvPr/>
        </p:nvPicPr>
        <p:blipFill>
          <a:blip r:embed="rId4">
            <a:extLst/>
          </a:blip>
          <a:stretch>
            <a:fillRect/>
          </a:stretch>
        </p:blipFill>
        <p:spPr>
          <a:xfrm>
            <a:off x="14883658" y="-22372"/>
            <a:ext cx="9512301" cy="6350001"/>
          </a:xfrm>
          <a:prstGeom prst="rect">
            <a:avLst/>
          </a:prstGeom>
          <a:ln w="12700">
            <a:miter lim="400000"/>
          </a:ln>
        </p:spPr>
      </p:pic>
      <p:pic>
        <p:nvPicPr>
          <p:cNvPr id="147" name="Image" descr="Image"/>
          <p:cNvPicPr>
            <a:picLocks noChangeAspect="1"/>
          </p:cNvPicPr>
          <p:nvPr/>
        </p:nvPicPr>
        <p:blipFill>
          <a:blip r:embed="rId5">
            <a:extLst/>
          </a:blip>
          <a:srcRect l="0" t="0" r="0" b="10003"/>
          <a:stretch>
            <a:fillRect/>
          </a:stretch>
        </p:blipFill>
        <p:spPr>
          <a:xfrm>
            <a:off x="103286" y="6371121"/>
            <a:ext cx="14528166" cy="7269511"/>
          </a:xfrm>
          <a:prstGeom prst="rect">
            <a:avLst/>
          </a:prstGeom>
          <a:ln w="12700">
            <a:miter lim="400000"/>
          </a:ln>
        </p:spPr>
      </p:pic>
      <p:pic>
        <p:nvPicPr>
          <p:cNvPr id="148" name="Image" descr="Image"/>
          <p:cNvPicPr>
            <a:picLocks noChangeAspect="1"/>
          </p:cNvPicPr>
          <p:nvPr/>
        </p:nvPicPr>
        <p:blipFill>
          <a:blip r:embed="rId6">
            <a:extLst/>
          </a:blip>
          <a:stretch>
            <a:fillRect/>
          </a:stretch>
        </p:blipFill>
        <p:spPr>
          <a:xfrm>
            <a:off x="14744806" y="6349687"/>
            <a:ext cx="9790006" cy="731228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Data : Landsat 8"/>
          <p:cNvSpPr txBox="1"/>
          <p:nvPr>
            <p:ph type="title"/>
          </p:nvPr>
        </p:nvSpPr>
        <p:spPr>
          <a:prstGeom prst="rect">
            <a:avLst/>
          </a:prstGeom>
        </p:spPr>
        <p:txBody>
          <a:bodyPr/>
          <a:lstStyle>
            <a:lvl1pPr>
              <a:defRPr b="1"/>
            </a:lvl1pPr>
          </a:lstStyle>
          <a:p>
            <a:pPr/>
            <a:r>
              <a:t>Data : Landsat 8 </a:t>
            </a:r>
          </a:p>
        </p:txBody>
      </p:sp>
      <p:sp>
        <p:nvSpPr>
          <p:cNvPr id="151" name="Landsat 8 is used as a collaboration between NASA and the US Geological survey(USGS).Landsat 8 instruments represent an evolutionary advance in technology. OLI includes on past Landsat sensors using a technical approach demonstrated by a sensor flown on NASA’s experimental EO-1 satellite. OLI is a push-broom sensor which collects data for visible, near infrared, short waves, infrared spectral bands as well as panchromatic bands."/>
          <p:cNvSpPr txBox="1"/>
          <p:nvPr>
            <p:ph type="body" idx="1"/>
          </p:nvPr>
        </p:nvSpPr>
        <p:spPr>
          <a:prstGeom prst="rect">
            <a:avLst/>
          </a:prstGeom>
        </p:spPr>
        <p:txBody>
          <a:bodyPr/>
          <a:lstStyle/>
          <a:p>
            <a:pPr/>
            <a:r>
              <a:t>Landsat 8 is used as a collaboration between NASA and the US Geological survey(USGS).Landsat 8 instruments represent an evolutionary advance in technology. OLI includes on past Landsat sensors using a technical approach demonstrated by a sensor flown on NASA’s experimental EO-1 satellite. OLI is a push-broom sensor which collects data for visible, near infrared, short waves, infrared spectral bands as well as panchromatic bands.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It has a total of 11 bands including OLI and TIRS bands.…"/>
          <p:cNvSpPr txBox="1"/>
          <p:nvPr>
            <p:ph type="body" idx="1"/>
          </p:nvPr>
        </p:nvSpPr>
        <p:spPr>
          <a:prstGeom prst="rect">
            <a:avLst/>
          </a:prstGeom>
        </p:spPr>
        <p:txBody>
          <a:bodyPr/>
          <a:lstStyle/>
          <a:p>
            <a:pPr/>
            <a:r>
              <a:t>It has a total of 11 bands including OLI and TIRS bands.</a:t>
            </a:r>
          </a:p>
          <a:p>
            <a:pPr/>
            <a:r>
              <a:t>All the bands have a 30 m spatial resolution except TIRS bands which have a 100 m resolution and panchromatic band which has a resolution of 15 m.</a:t>
            </a:r>
          </a:p>
          <a:p>
            <a:pPr/>
            <a:r>
              <a:t>TIRS collects data for two more narrow spectral bands in the thermal region formerly covered by one wide spectral band on Landsats 4-7.The 100 m TIRS data will be registered to the OLI data to create radiometrically and geometrically and terrain-corrected  12-bit data products.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Extraction"/>
          <p:cNvSpPr txBox="1"/>
          <p:nvPr>
            <p:ph type="title"/>
          </p:nvPr>
        </p:nvSpPr>
        <p:spPr>
          <a:prstGeom prst="rect">
            <a:avLst/>
          </a:prstGeom>
        </p:spPr>
        <p:txBody>
          <a:bodyPr/>
          <a:lstStyle/>
          <a:p>
            <a:pPr lvl="1">
              <a:defRPr b="1"/>
            </a:pPr>
            <a:r>
              <a:t>Extraction</a:t>
            </a:r>
          </a:p>
        </p:txBody>
      </p:sp>
      <p:sp>
        <p:nvSpPr>
          <p:cNvPr id="157" name="We used AWEI(Automated Water Extraction Index) technique."/>
          <p:cNvSpPr txBox="1"/>
          <p:nvPr>
            <p:ph type="body" idx="1"/>
          </p:nvPr>
        </p:nvSpPr>
        <p:spPr>
          <a:xfrm>
            <a:off x="673100" y="4203700"/>
            <a:ext cx="23516278" cy="7851800"/>
          </a:xfrm>
          <a:prstGeom prst="rect">
            <a:avLst/>
          </a:prstGeom>
        </p:spPr>
        <p:txBody>
          <a:bodyPr/>
          <a:lstStyle/>
          <a:p>
            <a:pPr/>
            <a:r>
              <a:t>We used AWEI(Automated Water Extraction Index) technique.</a:t>
            </a:r>
          </a:p>
        </p:txBody>
      </p:sp>
      <p:pic>
        <p:nvPicPr>
          <p:cNvPr id="158" name="Screen Shot 2018-04-25 at 5.54.54 PM.png" descr="Screen Shot 2018-04-25 at 5.54.54 PM.png"/>
          <p:cNvPicPr>
            <a:picLocks noChangeAspect="1"/>
          </p:cNvPicPr>
          <p:nvPr/>
        </p:nvPicPr>
        <p:blipFill>
          <a:blip r:embed="rId2">
            <a:extLst/>
          </a:blip>
          <a:stretch>
            <a:fillRect/>
          </a:stretch>
        </p:blipFill>
        <p:spPr>
          <a:xfrm>
            <a:off x="3716673" y="8462780"/>
            <a:ext cx="14066720" cy="260897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Five spectral bands of  Landsat 7 were used in developing the AWEI index to increase the contrast between water and other dark surfaces. The primary aim of the formulation of AWEI was to maximise separability of water and non water pixels through band differencing, addition and applying different coefficients.…"/>
          <p:cNvSpPr txBox="1"/>
          <p:nvPr>
            <p:ph type="body" idx="1"/>
          </p:nvPr>
        </p:nvSpPr>
        <p:spPr>
          <a:prstGeom prst="rect">
            <a:avLst/>
          </a:prstGeom>
        </p:spPr>
        <p:txBody>
          <a:bodyPr/>
          <a:lstStyle/>
          <a:p>
            <a:pPr marL="0" indent="0">
              <a:buClrTx/>
              <a:buSzTx/>
              <a:buFontTx/>
              <a:buNone/>
            </a:pPr>
            <a:r>
              <a:t>Five spectral bands of  Landsat 7 were used in developing the AWEI index to increase the contrast between water and other dark surfaces. The primary aim of the formulation of AWEI was to maximise separability of water and non water pixels through band differencing, addition and applying different coefficients.</a:t>
            </a:r>
          </a:p>
          <a:p>
            <a:pPr marL="0" indent="0">
              <a:buClrTx/>
              <a:buSzTx/>
              <a:buFontTx/>
              <a:buNone/>
            </a:pPr>
            <a:r>
              <a:t>The coefficients used in the equations are empirical results determined based on reflectance patterns observed across the dataset of pure pixels of various land cover types.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Editorial">
  <a:themeElements>
    <a:clrScheme name="Editorial">
      <a:dk1>
        <a:srgbClr val="324863"/>
      </a:dk1>
      <a:lt1>
        <a:srgbClr val="634D31"/>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ditorial">
  <a:themeElements>
    <a:clrScheme name="Editorial">
      <a:dk1>
        <a:srgbClr val="000000"/>
      </a:dk1>
      <a:lt1>
        <a:srgbClr val="FFFFFF"/>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